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3" r:id="rId2"/>
    <p:sldId id="336" r:id="rId3"/>
    <p:sldId id="337" r:id="rId4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pos="2925" userDrawn="1">
          <p15:clr>
            <a:srgbClr val="A4A3A4"/>
          </p15:clr>
        </p15:guide>
        <p15:guide id="3" pos="335" userDrawn="1">
          <p15:clr>
            <a:srgbClr val="A4A3A4"/>
          </p15:clr>
        </p15:guide>
        <p15:guide id="4" pos="5425" userDrawn="1">
          <p15:clr>
            <a:srgbClr val="A4A3A4"/>
          </p15:clr>
        </p15:guide>
        <p15:guide id="5" pos="5012" userDrawn="1">
          <p15:clr>
            <a:srgbClr val="A4A3A4"/>
          </p15:clr>
        </p15:guide>
        <p15:guide id="6" orient="horz" pos="3793" userDrawn="1">
          <p15:clr>
            <a:srgbClr val="A4A3A4"/>
          </p15:clr>
        </p15:guide>
        <p15:guide id="7" orient="horz" pos="3377" userDrawn="1">
          <p15:clr>
            <a:srgbClr val="A4A3A4"/>
          </p15:clr>
        </p15:guide>
        <p15:guide id="8" orient="horz" pos="1000" userDrawn="1">
          <p15:clr>
            <a:srgbClr val="A4A3A4"/>
          </p15:clr>
        </p15:guide>
        <p15:guide id="9" pos="28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98C"/>
    <a:srgbClr val="617D2B"/>
    <a:srgbClr val="F3D6BC"/>
    <a:srgbClr val="E5AE7C"/>
    <a:srgbClr val="D7843F"/>
    <a:srgbClr val="BEBEBE"/>
    <a:srgbClr val="7C8388"/>
    <a:srgbClr val="FFFFFF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727"/>
  </p:normalViewPr>
  <p:slideViewPr>
    <p:cSldViewPr showGuides="1">
      <p:cViewPr varScale="1">
        <p:scale>
          <a:sx n="129" d="100"/>
          <a:sy n="129" d="100"/>
        </p:scale>
        <p:origin x="948" y="120"/>
      </p:cViewPr>
      <p:guideLst>
        <p:guide orient="horz" pos="566"/>
        <p:guide pos="2925"/>
        <p:guide pos="335"/>
        <p:guide pos="5425"/>
        <p:guide pos="5012"/>
        <p:guide orient="horz" pos="3793"/>
        <p:guide orient="horz" pos="3377"/>
        <p:guide orient="horz" pos="1000"/>
        <p:guide pos="2827"/>
      </p:guideLst>
    </p:cSldViewPr>
  </p:slideViewPr>
  <p:outlineViewPr>
    <p:cViewPr>
      <p:scale>
        <a:sx n="33" d="100"/>
        <a:sy n="33" d="100"/>
      </p:scale>
      <p:origin x="0" y="-4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26" d="100"/>
          <a:sy n="126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9286428-3033-F948-BAA0-5E6A7D49C7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85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5" tIns="47762" rIns="95525" bIns="4776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148692A-D6D2-8340-BB47-13E8A19B5F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59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00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4" r="12910"/>
          <a:stretch/>
        </p:blipFill>
        <p:spPr>
          <a:xfrm>
            <a:off x="0" y="0"/>
            <a:ext cx="9145016" cy="6867376"/>
          </a:xfrm>
          <a:prstGeom prst="rect">
            <a:avLst/>
          </a:prstGeom>
        </p:spPr>
      </p:pic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0" y="1728000"/>
            <a:ext cx="8077201" cy="1089025"/>
          </a:xfrm>
        </p:spPr>
        <p:txBody>
          <a:bodyPr anchor="b"/>
          <a:lstStyle>
            <a:lvl1pPr>
              <a:lnSpc>
                <a:spcPts val="4000"/>
              </a:lnSpc>
              <a:defRPr sz="40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5" y="2844000"/>
            <a:ext cx="8074025" cy="119460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200">
                <a:solidFill>
                  <a:srgbClr val="35498C"/>
                </a:solidFill>
              </a:defRPr>
            </a:lvl1pPr>
          </a:lstStyle>
          <a:p>
            <a:r>
              <a:rPr lang="de-DE" noProof="0" dirty="0"/>
              <a:t>Master-Untertitelformat bearbeiten</a:t>
            </a:r>
            <a:endParaRPr lang="en-GB" noProof="0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530225" y="4038600"/>
            <a:ext cx="8077200" cy="1550640"/>
          </a:xfrm>
        </p:spPr>
        <p:txBody>
          <a:bodyPr/>
          <a:lstStyle>
            <a:lvl1pPr>
              <a:buNone/>
              <a:defRPr sz="1800">
                <a:solidFill>
                  <a:srgbClr val="000A10"/>
                </a:solidFill>
              </a:defRPr>
            </a:lvl1pPr>
            <a:lvl2pPr>
              <a:defRPr sz="1800">
                <a:solidFill>
                  <a:srgbClr val="000A10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21" name="Rechteck 20"/>
          <p:cNvSpPr/>
          <p:nvPr userDrawn="1"/>
        </p:nvSpPr>
        <p:spPr bwMode="auto">
          <a:xfrm>
            <a:off x="0" y="-2774"/>
            <a:ext cx="9144000" cy="576000"/>
          </a:xfrm>
          <a:prstGeom prst="rect">
            <a:avLst/>
          </a:prstGeom>
          <a:solidFill>
            <a:srgbClr val="35498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34" y="585251"/>
            <a:ext cx="1134000" cy="11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3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ung 1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1" name="Gruppierung 10"/>
            <p:cNvGrpSpPr/>
            <p:nvPr userDrawn="1"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cxnSp>
            <p:nvCxnSpPr>
              <p:cNvPr id="12" name="Gerade Verbindung 11"/>
              <p:cNvCxnSpPr/>
              <p:nvPr userDrawn="1"/>
            </p:nvCxnSpPr>
            <p:spPr bwMode="auto">
              <a:xfrm>
                <a:off x="530225" y="0"/>
                <a:ext cx="0" cy="6858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Gerade Verbindung 12"/>
              <p:cNvCxnSpPr/>
              <p:nvPr userDrawn="1"/>
            </p:nvCxnSpPr>
            <p:spPr bwMode="auto">
              <a:xfrm>
                <a:off x="8615685" y="0"/>
                <a:ext cx="0" cy="6858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Gerade Verbindung 13"/>
              <p:cNvCxnSpPr/>
              <p:nvPr userDrawn="1"/>
            </p:nvCxnSpPr>
            <p:spPr bwMode="auto">
              <a:xfrm>
                <a:off x="0" y="6019200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Gerade Verbindung 14"/>
              <p:cNvCxnSpPr/>
              <p:nvPr userDrawn="1"/>
            </p:nvCxnSpPr>
            <p:spPr bwMode="auto">
              <a:xfrm>
                <a:off x="0" y="1584796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Gerade Verbindung 15"/>
              <p:cNvCxnSpPr/>
              <p:nvPr userDrawn="1"/>
            </p:nvCxnSpPr>
            <p:spPr bwMode="auto">
              <a:xfrm>
                <a:off x="0" y="584969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Gerade Verbindung 16"/>
              <p:cNvCxnSpPr/>
              <p:nvPr userDrawn="1"/>
            </p:nvCxnSpPr>
            <p:spPr bwMode="auto">
              <a:xfrm>
                <a:off x="0" y="5361263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Gerade Verbindung 17"/>
              <p:cNvCxnSpPr/>
              <p:nvPr userDrawn="1"/>
            </p:nvCxnSpPr>
            <p:spPr bwMode="auto">
              <a:xfrm>
                <a:off x="7956376" y="0"/>
                <a:ext cx="0" cy="6858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" name="Gerade Verbindung 18"/>
            <p:cNvCxnSpPr/>
            <p:nvPr userDrawn="1"/>
          </p:nvCxnSpPr>
          <p:spPr bwMode="auto">
            <a:xfrm>
              <a:off x="0" y="897178"/>
              <a:ext cx="9144000" cy="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1" name="Gerade Verbindung 20"/>
          <p:cNvCxnSpPr/>
          <p:nvPr userDrawn="1"/>
        </p:nvCxnSpPr>
        <p:spPr bwMode="auto">
          <a:xfrm>
            <a:off x="3572273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 Verbindung 21"/>
          <p:cNvCxnSpPr/>
          <p:nvPr userDrawn="1"/>
        </p:nvCxnSpPr>
        <p:spPr bwMode="auto">
          <a:xfrm>
            <a:off x="341987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/>
          <p:cNvCxnSpPr/>
          <p:nvPr userDrawn="1"/>
        </p:nvCxnSpPr>
        <p:spPr bwMode="auto">
          <a:xfrm>
            <a:off x="46418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/>
          <p:cNvCxnSpPr/>
          <p:nvPr userDrawn="1"/>
        </p:nvCxnSpPr>
        <p:spPr bwMode="auto">
          <a:xfrm>
            <a:off x="4489449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8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4" r="12910"/>
          <a:stretch/>
        </p:blipFill>
        <p:spPr>
          <a:xfrm>
            <a:off x="0" y="0"/>
            <a:ext cx="9145016" cy="6867376"/>
          </a:xfrm>
          <a:prstGeom prst="rect">
            <a:avLst/>
          </a:prstGeom>
        </p:spPr>
      </p:pic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0" y="1728000"/>
            <a:ext cx="8077201" cy="1089025"/>
          </a:xfrm>
        </p:spPr>
        <p:txBody>
          <a:bodyPr anchor="b"/>
          <a:lstStyle>
            <a:lvl1pPr>
              <a:lnSpc>
                <a:spcPts val="4000"/>
              </a:lnSpc>
              <a:defRPr sz="27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5" y="2844000"/>
            <a:ext cx="8074025" cy="119460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200">
                <a:solidFill>
                  <a:srgbClr val="35498C"/>
                </a:solidFill>
              </a:defRPr>
            </a:lvl1pPr>
          </a:lstStyle>
          <a:p>
            <a:r>
              <a:rPr lang="de-DE" noProof="0" dirty="0"/>
              <a:t>Master-Untertitelformat bearbeiten</a:t>
            </a:r>
            <a:endParaRPr lang="en-GB" noProof="0" dirty="0"/>
          </a:p>
        </p:txBody>
      </p:sp>
      <p:sp>
        <p:nvSpPr>
          <p:cNvPr id="21" name="Rechteck 20"/>
          <p:cNvSpPr/>
          <p:nvPr userDrawn="1"/>
        </p:nvSpPr>
        <p:spPr bwMode="auto">
          <a:xfrm>
            <a:off x="0" y="-2774"/>
            <a:ext cx="9144000" cy="576000"/>
          </a:xfrm>
          <a:prstGeom prst="rect">
            <a:avLst/>
          </a:prstGeom>
          <a:solidFill>
            <a:srgbClr val="35498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34" y="585251"/>
            <a:ext cx="1134000" cy="113400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584796"/>
            <a:ext cx="8085460" cy="443440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3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ubtitel 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530225" y="1584796"/>
            <a:ext cx="8080375" cy="290753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953492"/>
            <a:ext cx="8085460" cy="4065708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3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 bwMode="auto">
          <a:xfrm>
            <a:off x="4641850" y="1587780"/>
            <a:ext cx="3977572" cy="4434596"/>
          </a:xfrm>
          <a:custGeom>
            <a:avLst/>
            <a:gdLst>
              <a:gd name="connsiteX0" fmla="*/ 0 w 3977572"/>
              <a:gd name="connsiteY0" fmla="*/ 0 h 4434596"/>
              <a:gd name="connsiteX1" fmla="*/ 3977572 w 3977572"/>
              <a:gd name="connsiteY1" fmla="*/ 0 h 4434596"/>
              <a:gd name="connsiteX2" fmla="*/ 3975236 w 3977572"/>
              <a:gd name="connsiteY2" fmla="*/ 3772123 h 4434596"/>
              <a:gd name="connsiteX3" fmla="*/ 3317689 w 3977572"/>
              <a:gd name="connsiteY3" fmla="*/ 4434596 h 4434596"/>
              <a:gd name="connsiteX4" fmla="*/ 0 w 3977572"/>
              <a:gd name="connsiteY4" fmla="*/ 4433178 h 443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572" h="4434596">
                <a:moveTo>
                  <a:pt x="0" y="0"/>
                </a:moveTo>
                <a:lnTo>
                  <a:pt x="3977572" y="0"/>
                </a:lnTo>
                <a:cubicBezTo>
                  <a:pt x="3974632" y="1258455"/>
                  <a:pt x="3978176" y="2513668"/>
                  <a:pt x="3975236" y="3772123"/>
                </a:cubicBezTo>
                <a:lnTo>
                  <a:pt x="3317689" y="4434596"/>
                </a:lnTo>
                <a:lnTo>
                  <a:pt x="0" y="4433178"/>
                </a:lnTo>
                <a:close/>
              </a:path>
            </a:pathLst>
          </a:cu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584000"/>
            <a:ext cx="3959225" cy="4435200"/>
          </a:xfrm>
        </p:spPr>
        <p:txBody>
          <a:bodyPr/>
          <a:lstStyle>
            <a:lvl1pPr>
              <a:buClr>
                <a:schemeClr val="tx1"/>
              </a:buClr>
              <a:defRPr sz="18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800"/>
            </a:lvl2pPr>
            <a:lvl3pPr>
              <a:buClr>
                <a:schemeClr val="accent3"/>
              </a:buClr>
              <a:defRPr sz="18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0225" y="476672"/>
            <a:ext cx="8080374" cy="772691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30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584000"/>
            <a:ext cx="3959225" cy="4435200"/>
          </a:xfrm>
        </p:spPr>
        <p:txBody>
          <a:bodyPr/>
          <a:lstStyle>
            <a:lvl1pPr>
              <a:buClr>
                <a:schemeClr val="tx1"/>
              </a:buClr>
              <a:defRPr sz="18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800"/>
            </a:lvl2pPr>
            <a:lvl3pPr>
              <a:buClr>
                <a:schemeClr val="accent3"/>
              </a:buClr>
              <a:defRPr sz="18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0225" y="476672"/>
            <a:ext cx="8080374" cy="772691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4"/>
          </p:nvPr>
        </p:nvSpPr>
        <p:spPr>
          <a:xfrm>
            <a:off x="4644008" y="1584000"/>
            <a:ext cx="3959225" cy="4435200"/>
          </a:xfrm>
        </p:spPr>
        <p:txBody>
          <a:bodyPr/>
          <a:lstStyle>
            <a:lvl1pPr>
              <a:buClr>
                <a:schemeClr val="tx1"/>
              </a:buClr>
              <a:defRPr sz="18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800"/>
            </a:lvl2pPr>
            <a:lvl3pPr>
              <a:buClr>
                <a:schemeClr val="accent3"/>
              </a:buClr>
              <a:defRPr sz="18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2"/>
          </p:nvPr>
        </p:nvSpPr>
        <p:spPr bwMode="auto">
          <a:xfrm>
            <a:off x="533096" y="1587779"/>
            <a:ext cx="8086326" cy="4434597"/>
          </a:xfrm>
          <a:custGeom>
            <a:avLst/>
            <a:gdLst>
              <a:gd name="connsiteX0" fmla="*/ 0 w 8080375"/>
              <a:gd name="connsiteY0" fmla="*/ 0 h 5083175"/>
              <a:gd name="connsiteX1" fmla="*/ 7233162 w 8080375"/>
              <a:gd name="connsiteY1" fmla="*/ 0 h 5083175"/>
              <a:gd name="connsiteX2" fmla="*/ 8080375 w 8080375"/>
              <a:gd name="connsiteY2" fmla="*/ 847213 h 5083175"/>
              <a:gd name="connsiteX3" fmla="*/ 8080375 w 8080375"/>
              <a:gd name="connsiteY3" fmla="*/ 5083175 h 5083175"/>
              <a:gd name="connsiteX4" fmla="*/ 0 w 8080375"/>
              <a:gd name="connsiteY4" fmla="*/ 5083175 h 5083175"/>
              <a:gd name="connsiteX5" fmla="*/ 0 w 8080375"/>
              <a:gd name="connsiteY5" fmla="*/ 0 h 5083175"/>
              <a:gd name="connsiteX0" fmla="*/ 0 w 8080375"/>
              <a:gd name="connsiteY0" fmla="*/ 0 h 5083175"/>
              <a:gd name="connsiteX1" fmla="*/ 7233162 w 8080375"/>
              <a:gd name="connsiteY1" fmla="*/ 0 h 5083175"/>
              <a:gd name="connsiteX2" fmla="*/ 8080375 w 8080375"/>
              <a:gd name="connsiteY2" fmla="*/ 847213 h 5083175"/>
              <a:gd name="connsiteX3" fmla="*/ 7422963 w 8080375"/>
              <a:gd name="connsiteY3" fmla="*/ 5083175 h 5083175"/>
              <a:gd name="connsiteX4" fmla="*/ 0 w 8080375"/>
              <a:gd name="connsiteY4" fmla="*/ 5083175 h 5083175"/>
              <a:gd name="connsiteX5" fmla="*/ 0 w 8080375"/>
              <a:gd name="connsiteY5" fmla="*/ 0 h 5083175"/>
              <a:gd name="connsiteX0" fmla="*/ 0 w 8080375"/>
              <a:gd name="connsiteY0" fmla="*/ 0 h 5083175"/>
              <a:gd name="connsiteX1" fmla="*/ 7233162 w 8080375"/>
              <a:gd name="connsiteY1" fmla="*/ 0 h 5083175"/>
              <a:gd name="connsiteX2" fmla="*/ 8080375 w 8080375"/>
              <a:gd name="connsiteY2" fmla="*/ 4427119 h 5083175"/>
              <a:gd name="connsiteX3" fmla="*/ 7422963 w 8080375"/>
              <a:gd name="connsiteY3" fmla="*/ 5083175 h 5083175"/>
              <a:gd name="connsiteX4" fmla="*/ 0 w 8080375"/>
              <a:gd name="connsiteY4" fmla="*/ 5083175 h 5083175"/>
              <a:gd name="connsiteX5" fmla="*/ 0 w 8080375"/>
              <a:gd name="connsiteY5" fmla="*/ 0 h 5083175"/>
              <a:gd name="connsiteX0" fmla="*/ 0 w 8089196"/>
              <a:gd name="connsiteY0" fmla="*/ 0 h 5083175"/>
              <a:gd name="connsiteX1" fmla="*/ 8089196 w 8089196"/>
              <a:gd name="connsiteY1" fmla="*/ 651754 h 5083175"/>
              <a:gd name="connsiteX2" fmla="*/ 8080375 w 8089196"/>
              <a:gd name="connsiteY2" fmla="*/ 4427119 h 5083175"/>
              <a:gd name="connsiteX3" fmla="*/ 7422963 w 8089196"/>
              <a:gd name="connsiteY3" fmla="*/ 5083175 h 5083175"/>
              <a:gd name="connsiteX4" fmla="*/ 0 w 8089196"/>
              <a:gd name="connsiteY4" fmla="*/ 5083175 h 5083175"/>
              <a:gd name="connsiteX5" fmla="*/ 0 w 8089196"/>
              <a:gd name="connsiteY5" fmla="*/ 0 h 5083175"/>
              <a:gd name="connsiteX0" fmla="*/ 0 w 8089196"/>
              <a:gd name="connsiteY0" fmla="*/ 0 h 4431422"/>
              <a:gd name="connsiteX1" fmla="*/ 8089196 w 8089196"/>
              <a:gd name="connsiteY1" fmla="*/ 1 h 4431422"/>
              <a:gd name="connsiteX2" fmla="*/ 8080375 w 8089196"/>
              <a:gd name="connsiteY2" fmla="*/ 3775366 h 4431422"/>
              <a:gd name="connsiteX3" fmla="*/ 7422963 w 8089196"/>
              <a:gd name="connsiteY3" fmla="*/ 4431422 h 4431422"/>
              <a:gd name="connsiteX4" fmla="*/ 0 w 8089196"/>
              <a:gd name="connsiteY4" fmla="*/ 4431422 h 4431422"/>
              <a:gd name="connsiteX5" fmla="*/ 0 w 8089196"/>
              <a:gd name="connsiteY5" fmla="*/ 0 h 4431422"/>
              <a:gd name="connsiteX0" fmla="*/ 0 w 8089196"/>
              <a:gd name="connsiteY0" fmla="*/ 0 h 4431422"/>
              <a:gd name="connsiteX1" fmla="*/ 8089196 w 8089196"/>
              <a:gd name="connsiteY1" fmla="*/ 1 h 4431422"/>
              <a:gd name="connsiteX2" fmla="*/ 8086860 w 8089196"/>
              <a:gd name="connsiteY2" fmla="*/ 3772124 h 4431422"/>
              <a:gd name="connsiteX3" fmla="*/ 7422963 w 8089196"/>
              <a:gd name="connsiteY3" fmla="*/ 4431422 h 4431422"/>
              <a:gd name="connsiteX4" fmla="*/ 0 w 8089196"/>
              <a:gd name="connsiteY4" fmla="*/ 4431422 h 4431422"/>
              <a:gd name="connsiteX5" fmla="*/ 0 w 8089196"/>
              <a:gd name="connsiteY5" fmla="*/ 0 h 4431422"/>
              <a:gd name="connsiteX0" fmla="*/ 0 w 8087622"/>
              <a:gd name="connsiteY0" fmla="*/ 688974 h 5120396"/>
              <a:gd name="connsiteX1" fmla="*/ 8086021 w 8087622"/>
              <a:gd name="connsiteY1" fmla="*/ 0 h 5120396"/>
              <a:gd name="connsiteX2" fmla="*/ 8086860 w 8087622"/>
              <a:gd name="connsiteY2" fmla="*/ 4461098 h 5120396"/>
              <a:gd name="connsiteX3" fmla="*/ 7422963 w 8087622"/>
              <a:gd name="connsiteY3" fmla="*/ 5120396 h 5120396"/>
              <a:gd name="connsiteX4" fmla="*/ 0 w 8087622"/>
              <a:gd name="connsiteY4" fmla="*/ 5120396 h 5120396"/>
              <a:gd name="connsiteX5" fmla="*/ 0 w 8087622"/>
              <a:gd name="connsiteY5" fmla="*/ 688974 h 5120396"/>
              <a:gd name="connsiteX0" fmla="*/ 3175 w 8087622"/>
              <a:gd name="connsiteY0" fmla="*/ 0 h 5120397"/>
              <a:gd name="connsiteX1" fmla="*/ 8086021 w 8087622"/>
              <a:gd name="connsiteY1" fmla="*/ 1 h 5120397"/>
              <a:gd name="connsiteX2" fmla="*/ 8086860 w 8087622"/>
              <a:gd name="connsiteY2" fmla="*/ 4461099 h 5120397"/>
              <a:gd name="connsiteX3" fmla="*/ 7422963 w 8087622"/>
              <a:gd name="connsiteY3" fmla="*/ 5120397 h 5120397"/>
              <a:gd name="connsiteX4" fmla="*/ 0 w 8087622"/>
              <a:gd name="connsiteY4" fmla="*/ 5120397 h 5120397"/>
              <a:gd name="connsiteX5" fmla="*/ 3175 w 8087622"/>
              <a:gd name="connsiteY5" fmla="*/ 0 h 5120397"/>
              <a:gd name="connsiteX0" fmla="*/ 7 w 8084454"/>
              <a:gd name="connsiteY0" fmla="*/ 0 h 5120397"/>
              <a:gd name="connsiteX1" fmla="*/ 8082853 w 8084454"/>
              <a:gd name="connsiteY1" fmla="*/ 1 h 5120397"/>
              <a:gd name="connsiteX2" fmla="*/ 8083692 w 8084454"/>
              <a:gd name="connsiteY2" fmla="*/ 4461099 h 5120397"/>
              <a:gd name="connsiteX3" fmla="*/ 7419795 w 8084454"/>
              <a:gd name="connsiteY3" fmla="*/ 5120397 h 5120397"/>
              <a:gd name="connsiteX4" fmla="*/ 117482 w 8084454"/>
              <a:gd name="connsiteY4" fmla="*/ 5041022 h 5120397"/>
              <a:gd name="connsiteX5" fmla="*/ 7 w 8084454"/>
              <a:gd name="connsiteY5" fmla="*/ 0 h 5120397"/>
              <a:gd name="connsiteX0" fmla="*/ 305 w 8084752"/>
              <a:gd name="connsiteY0" fmla="*/ 0 h 5120397"/>
              <a:gd name="connsiteX1" fmla="*/ 8083151 w 8084752"/>
              <a:gd name="connsiteY1" fmla="*/ 1 h 5120397"/>
              <a:gd name="connsiteX2" fmla="*/ 8083990 w 8084752"/>
              <a:gd name="connsiteY2" fmla="*/ 4461099 h 5120397"/>
              <a:gd name="connsiteX3" fmla="*/ 7420093 w 8084752"/>
              <a:gd name="connsiteY3" fmla="*/ 5120397 h 5120397"/>
              <a:gd name="connsiteX4" fmla="*/ 305 w 8084752"/>
              <a:gd name="connsiteY4" fmla="*/ 5120397 h 5120397"/>
              <a:gd name="connsiteX5" fmla="*/ 305 w 8084752"/>
              <a:gd name="connsiteY5" fmla="*/ 0 h 5120397"/>
              <a:gd name="connsiteX0" fmla="*/ 305 w 8084752"/>
              <a:gd name="connsiteY0" fmla="*/ 0 h 5123572"/>
              <a:gd name="connsiteX1" fmla="*/ 8083151 w 8084752"/>
              <a:gd name="connsiteY1" fmla="*/ 1 h 5123572"/>
              <a:gd name="connsiteX2" fmla="*/ 8083990 w 8084752"/>
              <a:gd name="connsiteY2" fmla="*/ 4461099 h 5123572"/>
              <a:gd name="connsiteX3" fmla="*/ 7429618 w 8084752"/>
              <a:gd name="connsiteY3" fmla="*/ 5123572 h 5123572"/>
              <a:gd name="connsiteX4" fmla="*/ 305 w 8084752"/>
              <a:gd name="connsiteY4" fmla="*/ 5120397 h 5123572"/>
              <a:gd name="connsiteX5" fmla="*/ 305 w 8084752"/>
              <a:gd name="connsiteY5" fmla="*/ 0 h 5123572"/>
              <a:gd name="connsiteX0" fmla="*/ 305 w 8084752"/>
              <a:gd name="connsiteY0" fmla="*/ 0 h 5123572"/>
              <a:gd name="connsiteX1" fmla="*/ 8083151 w 8084752"/>
              <a:gd name="connsiteY1" fmla="*/ 1 h 5123572"/>
              <a:gd name="connsiteX2" fmla="*/ 8083990 w 8084752"/>
              <a:gd name="connsiteY2" fmla="*/ 4461099 h 5123572"/>
              <a:gd name="connsiteX3" fmla="*/ 7426443 w 8084752"/>
              <a:gd name="connsiteY3" fmla="*/ 5123572 h 5123572"/>
              <a:gd name="connsiteX4" fmla="*/ 305 w 8084752"/>
              <a:gd name="connsiteY4" fmla="*/ 5120397 h 5123572"/>
              <a:gd name="connsiteX5" fmla="*/ 305 w 8084752"/>
              <a:gd name="connsiteY5" fmla="*/ 0 h 5123572"/>
              <a:gd name="connsiteX0" fmla="*/ 305 w 8083151"/>
              <a:gd name="connsiteY0" fmla="*/ 0 h 5123572"/>
              <a:gd name="connsiteX1" fmla="*/ 8083151 w 8083151"/>
              <a:gd name="connsiteY1" fmla="*/ 1 h 5123572"/>
              <a:gd name="connsiteX2" fmla="*/ 8036365 w 8083151"/>
              <a:gd name="connsiteY2" fmla="*/ 4445224 h 5123572"/>
              <a:gd name="connsiteX3" fmla="*/ 7426443 w 8083151"/>
              <a:gd name="connsiteY3" fmla="*/ 5123572 h 5123572"/>
              <a:gd name="connsiteX4" fmla="*/ 305 w 8083151"/>
              <a:gd name="connsiteY4" fmla="*/ 5120397 h 5123572"/>
              <a:gd name="connsiteX5" fmla="*/ 305 w 8083151"/>
              <a:gd name="connsiteY5" fmla="*/ 0 h 5123572"/>
              <a:gd name="connsiteX0" fmla="*/ 305 w 8084752"/>
              <a:gd name="connsiteY0" fmla="*/ 0 h 5123572"/>
              <a:gd name="connsiteX1" fmla="*/ 8083151 w 8084752"/>
              <a:gd name="connsiteY1" fmla="*/ 1 h 5123572"/>
              <a:gd name="connsiteX2" fmla="*/ 8083990 w 8084752"/>
              <a:gd name="connsiteY2" fmla="*/ 4461099 h 5123572"/>
              <a:gd name="connsiteX3" fmla="*/ 7426443 w 8084752"/>
              <a:gd name="connsiteY3" fmla="*/ 5123572 h 5123572"/>
              <a:gd name="connsiteX4" fmla="*/ 305 w 8084752"/>
              <a:gd name="connsiteY4" fmla="*/ 5120397 h 5123572"/>
              <a:gd name="connsiteX5" fmla="*/ 305 w 8084752"/>
              <a:gd name="connsiteY5" fmla="*/ 0 h 5123572"/>
              <a:gd name="connsiteX0" fmla="*/ 305 w 8086326"/>
              <a:gd name="connsiteY0" fmla="*/ 0 h 5123572"/>
              <a:gd name="connsiteX1" fmla="*/ 8086326 w 8086326"/>
              <a:gd name="connsiteY1" fmla="*/ 688976 h 5123572"/>
              <a:gd name="connsiteX2" fmla="*/ 8083990 w 8086326"/>
              <a:gd name="connsiteY2" fmla="*/ 4461099 h 5123572"/>
              <a:gd name="connsiteX3" fmla="*/ 7426443 w 8086326"/>
              <a:gd name="connsiteY3" fmla="*/ 5123572 h 5123572"/>
              <a:gd name="connsiteX4" fmla="*/ 305 w 8086326"/>
              <a:gd name="connsiteY4" fmla="*/ 5120397 h 5123572"/>
              <a:gd name="connsiteX5" fmla="*/ 305 w 8086326"/>
              <a:gd name="connsiteY5" fmla="*/ 0 h 5123572"/>
              <a:gd name="connsiteX0" fmla="*/ 305 w 8086326"/>
              <a:gd name="connsiteY0" fmla="*/ 0 h 4434597"/>
              <a:gd name="connsiteX1" fmla="*/ 8086326 w 8086326"/>
              <a:gd name="connsiteY1" fmla="*/ 1 h 4434597"/>
              <a:gd name="connsiteX2" fmla="*/ 8083990 w 8086326"/>
              <a:gd name="connsiteY2" fmla="*/ 3772124 h 4434597"/>
              <a:gd name="connsiteX3" fmla="*/ 7426443 w 8086326"/>
              <a:gd name="connsiteY3" fmla="*/ 4434597 h 4434597"/>
              <a:gd name="connsiteX4" fmla="*/ 305 w 8086326"/>
              <a:gd name="connsiteY4" fmla="*/ 4431422 h 4434597"/>
              <a:gd name="connsiteX5" fmla="*/ 305 w 8086326"/>
              <a:gd name="connsiteY5" fmla="*/ 0 h 443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6326" h="4434597">
                <a:moveTo>
                  <a:pt x="305" y="0"/>
                </a:moveTo>
                <a:lnTo>
                  <a:pt x="8086326" y="1"/>
                </a:lnTo>
                <a:cubicBezTo>
                  <a:pt x="8083386" y="1258456"/>
                  <a:pt x="8086930" y="2513669"/>
                  <a:pt x="8083990" y="3772124"/>
                </a:cubicBezTo>
                <a:lnTo>
                  <a:pt x="7426443" y="4434597"/>
                </a:lnTo>
                <a:lnTo>
                  <a:pt x="305" y="4431422"/>
                </a:lnTo>
                <a:cubicBezTo>
                  <a:pt x="1363" y="2724623"/>
                  <a:pt x="-753" y="1706799"/>
                  <a:pt x="305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53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5"/>
          <p:cNvSpPr>
            <a:spLocks noGrp="1"/>
          </p:cNvSpPr>
          <p:nvPr>
            <p:ph type="pic" sz="quarter" idx="12"/>
          </p:nvPr>
        </p:nvSpPr>
        <p:spPr bwMode="auto">
          <a:xfrm>
            <a:off x="533096" y="898804"/>
            <a:ext cx="8084752" cy="5123572"/>
          </a:xfrm>
          <a:custGeom>
            <a:avLst/>
            <a:gdLst>
              <a:gd name="connsiteX0" fmla="*/ 0 w 8080375"/>
              <a:gd name="connsiteY0" fmla="*/ 0 h 5083175"/>
              <a:gd name="connsiteX1" fmla="*/ 7233162 w 8080375"/>
              <a:gd name="connsiteY1" fmla="*/ 0 h 5083175"/>
              <a:gd name="connsiteX2" fmla="*/ 8080375 w 8080375"/>
              <a:gd name="connsiteY2" fmla="*/ 847213 h 5083175"/>
              <a:gd name="connsiteX3" fmla="*/ 8080375 w 8080375"/>
              <a:gd name="connsiteY3" fmla="*/ 5083175 h 5083175"/>
              <a:gd name="connsiteX4" fmla="*/ 0 w 8080375"/>
              <a:gd name="connsiteY4" fmla="*/ 5083175 h 5083175"/>
              <a:gd name="connsiteX5" fmla="*/ 0 w 8080375"/>
              <a:gd name="connsiteY5" fmla="*/ 0 h 5083175"/>
              <a:gd name="connsiteX0" fmla="*/ 0 w 8080375"/>
              <a:gd name="connsiteY0" fmla="*/ 0 h 5083175"/>
              <a:gd name="connsiteX1" fmla="*/ 7233162 w 8080375"/>
              <a:gd name="connsiteY1" fmla="*/ 0 h 5083175"/>
              <a:gd name="connsiteX2" fmla="*/ 8080375 w 8080375"/>
              <a:gd name="connsiteY2" fmla="*/ 847213 h 5083175"/>
              <a:gd name="connsiteX3" fmla="*/ 7422963 w 8080375"/>
              <a:gd name="connsiteY3" fmla="*/ 5083175 h 5083175"/>
              <a:gd name="connsiteX4" fmla="*/ 0 w 8080375"/>
              <a:gd name="connsiteY4" fmla="*/ 5083175 h 5083175"/>
              <a:gd name="connsiteX5" fmla="*/ 0 w 8080375"/>
              <a:gd name="connsiteY5" fmla="*/ 0 h 5083175"/>
              <a:gd name="connsiteX0" fmla="*/ 0 w 8080375"/>
              <a:gd name="connsiteY0" fmla="*/ 0 h 5083175"/>
              <a:gd name="connsiteX1" fmla="*/ 7233162 w 8080375"/>
              <a:gd name="connsiteY1" fmla="*/ 0 h 5083175"/>
              <a:gd name="connsiteX2" fmla="*/ 8080375 w 8080375"/>
              <a:gd name="connsiteY2" fmla="*/ 4427119 h 5083175"/>
              <a:gd name="connsiteX3" fmla="*/ 7422963 w 8080375"/>
              <a:gd name="connsiteY3" fmla="*/ 5083175 h 5083175"/>
              <a:gd name="connsiteX4" fmla="*/ 0 w 8080375"/>
              <a:gd name="connsiteY4" fmla="*/ 5083175 h 5083175"/>
              <a:gd name="connsiteX5" fmla="*/ 0 w 8080375"/>
              <a:gd name="connsiteY5" fmla="*/ 0 h 5083175"/>
              <a:gd name="connsiteX0" fmla="*/ 0 w 8089196"/>
              <a:gd name="connsiteY0" fmla="*/ 0 h 5083175"/>
              <a:gd name="connsiteX1" fmla="*/ 8089196 w 8089196"/>
              <a:gd name="connsiteY1" fmla="*/ 651754 h 5083175"/>
              <a:gd name="connsiteX2" fmla="*/ 8080375 w 8089196"/>
              <a:gd name="connsiteY2" fmla="*/ 4427119 h 5083175"/>
              <a:gd name="connsiteX3" fmla="*/ 7422963 w 8089196"/>
              <a:gd name="connsiteY3" fmla="*/ 5083175 h 5083175"/>
              <a:gd name="connsiteX4" fmla="*/ 0 w 8089196"/>
              <a:gd name="connsiteY4" fmla="*/ 5083175 h 5083175"/>
              <a:gd name="connsiteX5" fmla="*/ 0 w 8089196"/>
              <a:gd name="connsiteY5" fmla="*/ 0 h 5083175"/>
              <a:gd name="connsiteX0" fmla="*/ 0 w 8089196"/>
              <a:gd name="connsiteY0" fmla="*/ 0 h 4431422"/>
              <a:gd name="connsiteX1" fmla="*/ 8089196 w 8089196"/>
              <a:gd name="connsiteY1" fmla="*/ 1 h 4431422"/>
              <a:gd name="connsiteX2" fmla="*/ 8080375 w 8089196"/>
              <a:gd name="connsiteY2" fmla="*/ 3775366 h 4431422"/>
              <a:gd name="connsiteX3" fmla="*/ 7422963 w 8089196"/>
              <a:gd name="connsiteY3" fmla="*/ 4431422 h 4431422"/>
              <a:gd name="connsiteX4" fmla="*/ 0 w 8089196"/>
              <a:gd name="connsiteY4" fmla="*/ 4431422 h 4431422"/>
              <a:gd name="connsiteX5" fmla="*/ 0 w 8089196"/>
              <a:gd name="connsiteY5" fmla="*/ 0 h 4431422"/>
              <a:gd name="connsiteX0" fmla="*/ 0 w 8089196"/>
              <a:gd name="connsiteY0" fmla="*/ 0 h 4431422"/>
              <a:gd name="connsiteX1" fmla="*/ 8089196 w 8089196"/>
              <a:gd name="connsiteY1" fmla="*/ 1 h 4431422"/>
              <a:gd name="connsiteX2" fmla="*/ 8086860 w 8089196"/>
              <a:gd name="connsiteY2" fmla="*/ 3772124 h 4431422"/>
              <a:gd name="connsiteX3" fmla="*/ 7422963 w 8089196"/>
              <a:gd name="connsiteY3" fmla="*/ 4431422 h 4431422"/>
              <a:gd name="connsiteX4" fmla="*/ 0 w 8089196"/>
              <a:gd name="connsiteY4" fmla="*/ 4431422 h 4431422"/>
              <a:gd name="connsiteX5" fmla="*/ 0 w 8089196"/>
              <a:gd name="connsiteY5" fmla="*/ 0 h 4431422"/>
              <a:gd name="connsiteX0" fmla="*/ 0 w 8087622"/>
              <a:gd name="connsiteY0" fmla="*/ 688974 h 5120396"/>
              <a:gd name="connsiteX1" fmla="*/ 8086021 w 8087622"/>
              <a:gd name="connsiteY1" fmla="*/ 0 h 5120396"/>
              <a:gd name="connsiteX2" fmla="*/ 8086860 w 8087622"/>
              <a:gd name="connsiteY2" fmla="*/ 4461098 h 5120396"/>
              <a:gd name="connsiteX3" fmla="*/ 7422963 w 8087622"/>
              <a:gd name="connsiteY3" fmla="*/ 5120396 h 5120396"/>
              <a:gd name="connsiteX4" fmla="*/ 0 w 8087622"/>
              <a:gd name="connsiteY4" fmla="*/ 5120396 h 5120396"/>
              <a:gd name="connsiteX5" fmla="*/ 0 w 8087622"/>
              <a:gd name="connsiteY5" fmla="*/ 688974 h 5120396"/>
              <a:gd name="connsiteX0" fmla="*/ 3175 w 8087622"/>
              <a:gd name="connsiteY0" fmla="*/ 0 h 5120397"/>
              <a:gd name="connsiteX1" fmla="*/ 8086021 w 8087622"/>
              <a:gd name="connsiteY1" fmla="*/ 1 h 5120397"/>
              <a:gd name="connsiteX2" fmla="*/ 8086860 w 8087622"/>
              <a:gd name="connsiteY2" fmla="*/ 4461099 h 5120397"/>
              <a:gd name="connsiteX3" fmla="*/ 7422963 w 8087622"/>
              <a:gd name="connsiteY3" fmla="*/ 5120397 h 5120397"/>
              <a:gd name="connsiteX4" fmla="*/ 0 w 8087622"/>
              <a:gd name="connsiteY4" fmla="*/ 5120397 h 5120397"/>
              <a:gd name="connsiteX5" fmla="*/ 3175 w 8087622"/>
              <a:gd name="connsiteY5" fmla="*/ 0 h 5120397"/>
              <a:gd name="connsiteX0" fmla="*/ 7 w 8084454"/>
              <a:gd name="connsiteY0" fmla="*/ 0 h 5120397"/>
              <a:gd name="connsiteX1" fmla="*/ 8082853 w 8084454"/>
              <a:gd name="connsiteY1" fmla="*/ 1 h 5120397"/>
              <a:gd name="connsiteX2" fmla="*/ 8083692 w 8084454"/>
              <a:gd name="connsiteY2" fmla="*/ 4461099 h 5120397"/>
              <a:gd name="connsiteX3" fmla="*/ 7419795 w 8084454"/>
              <a:gd name="connsiteY3" fmla="*/ 5120397 h 5120397"/>
              <a:gd name="connsiteX4" fmla="*/ 117482 w 8084454"/>
              <a:gd name="connsiteY4" fmla="*/ 5041022 h 5120397"/>
              <a:gd name="connsiteX5" fmla="*/ 7 w 8084454"/>
              <a:gd name="connsiteY5" fmla="*/ 0 h 5120397"/>
              <a:gd name="connsiteX0" fmla="*/ 305 w 8084752"/>
              <a:gd name="connsiteY0" fmla="*/ 0 h 5120397"/>
              <a:gd name="connsiteX1" fmla="*/ 8083151 w 8084752"/>
              <a:gd name="connsiteY1" fmla="*/ 1 h 5120397"/>
              <a:gd name="connsiteX2" fmla="*/ 8083990 w 8084752"/>
              <a:gd name="connsiteY2" fmla="*/ 4461099 h 5120397"/>
              <a:gd name="connsiteX3" fmla="*/ 7420093 w 8084752"/>
              <a:gd name="connsiteY3" fmla="*/ 5120397 h 5120397"/>
              <a:gd name="connsiteX4" fmla="*/ 305 w 8084752"/>
              <a:gd name="connsiteY4" fmla="*/ 5120397 h 5120397"/>
              <a:gd name="connsiteX5" fmla="*/ 305 w 8084752"/>
              <a:gd name="connsiteY5" fmla="*/ 0 h 5120397"/>
              <a:gd name="connsiteX0" fmla="*/ 305 w 8084752"/>
              <a:gd name="connsiteY0" fmla="*/ 0 h 5123572"/>
              <a:gd name="connsiteX1" fmla="*/ 8083151 w 8084752"/>
              <a:gd name="connsiteY1" fmla="*/ 1 h 5123572"/>
              <a:gd name="connsiteX2" fmla="*/ 8083990 w 8084752"/>
              <a:gd name="connsiteY2" fmla="*/ 4461099 h 5123572"/>
              <a:gd name="connsiteX3" fmla="*/ 7429618 w 8084752"/>
              <a:gd name="connsiteY3" fmla="*/ 5123572 h 5123572"/>
              <a:gd name="connsiteX4" fmla="*/ 305 w 8084752"/>
              <a:gd name="connsiteY4" fmla="*/ 5120397 h 5123572"/>
              <a:gd name="connsiteX5" fmla="*/ 305 w 8084752"/>
              <a:gd name="connsiteY5" fmla="*/ 0 h 5123572"/>
              <a:gd name="connsiteX0" fmla="*/ 305 w 8084752"/>
              <a:gd name="connsiteY0" fmla="*/ 0 h 5123572"/>
              <a:gd name="connsiteX1" fmla="*/ 8083151 w 8084752"/>
              <a:gd name="connsiteY1" fmla="*/ 1 h 5123572"/>
              <a:gd name="connsiteX2" fmla="*/ 8083990 w 8084752"/>
              <a:gd name="connsiteY2" fmla="*/ 4461099 h 5123572"/>
              <a:gd name="connsiteX3" fmla="*/ 7426443 w 8084752"/>
              <a:gd name="connsiteY3" fmla="*/ 5123572 h 5123572"/>
              <a:gd name="connsiteX4" fmla="*/ 305 w 8084752"/>
              <a:gd name="connsiteY4" fmla="*/ 5120397 h 5123572"/>
              <a:gd name="connsiteX5" fmla="*/ 305 w 8084752"/>
              <a:gd name="connsiteY5" fmla="*/ 0 h 5123572"/>
              <a:gd name="connsiteX0" fmla="*/ 305 w 8083151"/>
              <a:gd name="connsiteY0" fmla="*/ 0 h 5123572"/>
              <a:gd name="connsiteX1" fmla="*/ 8083151 w 8083151"/>
              <a:gd name="connsiteY1" fmla="*/ 1 h 5123572"/>
              <a:gd name="connsiteX2" fmla="*/ 8036365 w 8083151"/>
              <a:gd name="connsiteY2" fmla="*/ 4445224 h 5123572"/>
              <a:gd name="connsiteX3" fmla="*/ 7426443 w 8083151"/>
              <a:gd name="connsiteY3" fmla="*/ 5123572 h 5123572"/>
              <a:gd name="connsiteX4" fmla="*/ 305 w 8083151"/>
              <a:gd name="connsiteY4" fmla="*/ 5120397 h 5123572"/>
              <a:gd name="connsiteX5" fmla="*/ 305 w 8083151"/>
              <a:gd name="connsiteY5" fmla="*/ 0 h 5123572"/>
              <a:gd name="connsiteX0" fmla="*/ 305 w 8084752"/>
              <a:gd name="connsiteY0" fmla="*/ 0 h 5123572"/>
              <a:gd name="connsiteX1" fmla="*/ 8083151 w 8084752"/>
              <a:gd name="connsiteY1" fmla="*/ 1 h 5123572"/>
              <a:gd name="connsiteX2" fmla="*/ 8083990 w 8084752"/>
              <a:gd name="connsiteY2" fmla="*/ 4461099 h 5123572"/>
              <a:gd name="connsiteX3" fmla="*/ 7426443 w 8084752"/>
              <a:gd name="connsiteY3" fmla="*/ 5123572 h 5123572"/>
              <a:gd name="connsiteX4" fmla="*/ 305 w 8084752"/>
              <a:gd name="connsiteY4" fmla="*/ 5120397 h 5123572"/>
              <a:gd name="connsiteX5" fmla="*/ 305 w 8084752"/>
              <a:gd name="connsiteY5" fmla="*/ 0 h 512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4752" h="5123572">
                <a:moveTo>
                  <a:pt x="305" y="0"/>
                </a:moveTo>
                <a:lnTo>
                  <a:pt x="8083151" y="1"/>
                </a:lnTo>
                <a:cubicBezTo>
                  <a:pt x="8080211" y="1258456"/>
                  <a:pt x="8086930" y="3202644"/>
                  <a:pt x="8083990" y="4461099"/>
                </a:cubicBezTo>
                <a:lnTo>
                  <a:pt x="7426443" y="5123572"/>
                </a:lnTo>
                <a:lnTo>
                  <a:pt x="305" y="5120397"/>
                </a:lnTo>
                <a:cubicBezTo>
                  <a:pt x="1363" y="3413598"/>
                  <a:pt x="-753" y="1706799"/>
                  <a:pt x="305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 dirty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4" r="12910"/>
          <a:stretch/>
        </p:blipFill>
        <p:spPr>
          <a:xfrm>
            <a:off x="0" y="0"/>
            <a:ext cx="9145016" cy="6867376"/>
          </a:xfrm>
          <a:prstGeom prst="rect">
            <a:avLst/>
          </a:prstGeom>
        </p:spPr>
      </p:pic>
      <p:sp>
        <p:nvSpPr>
          <p:cNvPr id="1028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530225" y="476673"/>
            <a:ext cx="8080374" cy="77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 dirty="0" err="1"/>
              <a:t>Mastertitelformat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bearbeiten</a:t>
            </a:r>
            <a:endParaRPr lang="en-GB" altLang="de-DE" noProof="0" dirty="0"/>
          </a:p>
        </p:txBody>
      </p:sp>
      <p:sp>
        <p:nvSpPr>
          <p:cNvPr id="1029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4" y="1584325"/>
            <a:ext cx="8080375" cy="443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 dirty="0" err="1"/>
              <a:t>Mastertextformat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bearbeiten</a:t>
            </a:r>
            <a:endParaRPr lang="en-GB" altLang="de-DE" noProof="0" dirty="0"/>
          </a:p>
          <a:p>
            <a:pPr lvl="1"/>
            <a:r>
              <a:rPr lang="en-GB" altLang="de-DE" noProof="0" dirty="0" err="1"/>
              <a:t>Zweite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2"/>
            <a:r>
              <a:rPr lang="en-GB" altLang="de-DE" noProof="0" dirty="0" err="1"/>
              <a:t>Dritte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3"/>
            <a:r>
              <a:rPr lang="en-GB" altLang="de-DE" noProof="0" dirty="0" err="1"/>
              <a:t>Vierte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4"/>
            <a:r>
              <a:rPr lang="en-GB" altLang="de-DE" noProof="0" dirty="0" err="1"/>
              <a:t>Fünfte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</p:txBody>
      </p:sp>
      <p:cxnSp>
        <p:nvCxnSpPr>
          <p:cNvPr id="1031" name="Gerade Verbindung 12"/>
          <p:cNvCxnSpPr>
            <a:cxnSpLocks noChangeShapeType="1"/>
          </p:cNvCxnSpPr>
          <p:nvPr/>
        </p:nvCxnSpPr>
        <p:spPr bwMode="auto">
          <a:xfrm>
            <a:off x="4516438" y="427038"/>
            <a:ext cx="822325" cy="822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3" name="Textfeld 22"/>
          <p:cNvSpPr txBox="1"/>
          <p:nvPr userDrawn="1"/>
        </p:nvSpPr>
        <p:spPr bwMode="auto">
          <a:xfrm>
            <a:off x="5672962" y="6461899"/>
            <a:ext cx="1740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indent="0" algn="ctr">
              <a:spcBef>
                <a:spcPts val="400"/>
              </a:spcBef>
              <a:buFont typeface="Arial" charset="0"/>
              <a:buNone/>
            </a:pPr>
            <a:r>
              <a:rPr lang="de-DE" sz="1400" b="1" kern="0" dirty="0" smtClean="0">
                <a:solidFill>
                  <a:srgbClr val="35498C"/>
                </a:solidFill>
              </a:rPr>
              <a:t>www.dHealth.at</a:t>
            </a:r>
            <a:endParaRPr lang="en-GB" sz="1400" b="1" kern="0" dirty="0" err="1" smtClean="0">
              <a:solidFill>
                <a:srgbClr val="35498C"/>
              </a:solidFill>
            </a:endParaRPr>
          </a:p>
        </p:txBody>
      </p:sp>
      <p:sp>
        <p:nvSpPr>
          <p:cNvPr id="24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8486" y="6484355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5" name="Rechteck 24"/>
          <p:cNvSpPr/>
          <p:nvPr userDrawn="1"/>
        </p:nvSpPr>
        <p:spPr bwMode="auto">
          <a:xfrm>
            <a:off x="0" y="-2774"/>
            <a:ext cx="9144000" cy="576000"/>
          </a:xfrm>
          <a:prstGeom prst="rect">
            <a:avLst/>
          </a:prstGeom>
          <a:solidFill>
            <a:srgbClr val="35498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34" y="585251"/>
            <a:ext cx="1134000" cy="113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711" r:id="rId2"/>
    <p:sldLayoutId id="2147484696" r:id="rId3"/>
    <p:sldLayoutId id="2147484695" r:id="rId4"/>
    <p:sldLayoutId id="2147484698" r:id="rId5"/>
    <p:sldLayoutId id="2147484713" r:id="rId6"/>
    <p:sldLayoutId id="2147484701" r:id="rId7"/>
    <p:sldLayoutId id="2147484712" r:id="rId8"/>
    <p:sldLayoutId id="2147484706" r:id="rId9"/>
    <p:sldLayoutId id="214748470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altLang="de-DE" sz="2200" cap="none" baseline="0" noProof="0" dirty="0" err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69875" indent="-269875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804863" indent="-269875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>
          <a:solidFill>
            <a:schemeClr val="tx1"/>
          </a:solidFill>
          <a:latin typeface="+mn-lt"/>
          <a:ea typeface="Geneva" pitchFamily="-107" charset="-128"/>
          <a:cs typeface="Geneva" pitchFamily="-107" charset="-128"/>
        </a:defRPr>
      </a:lvl3pPr>
      <a:lvl4pPr marL="1090612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>
          <a:solidFill>
            <a:schemeClr val="tx1"/>
          </a:solidFill>
          <a:latin typeface="+mn-lt"/>
          <a:ea typeface="Geneva" pitchFamily="-107" charset="-128"/>
          <a:cs typeface="Geneva" charset="0"/>
        </a:defRPr>
      </a:lvl4pPr>
      <a:lvl5pPr marL="1355725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>
          <a:solidFill>
            <a:schemeClr val="tx1"/>
          </a:solidFill>
          <a:latin typeface="+mn-lt"/>
          <a:ea typeface="Geneva" pitchFamily="-107" charset="-128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0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altLang="de-DE" noProof="0" dirty="0" smtClean="0"/>
              <a:t>Title of the presentation</a:t>
            </a:r>
            <a:endParaRPr lang="en-GB" altLang="de-DE" noProof="0" dirty="0"/>
          </a:p>
        </p:txBody>
      </p:sp>
      <p:sp>
        <p:nvSpPr>
          <p:cNvPr id="12290" name="Untertitel 1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GB" altLang="de-DE" noProof="0" dirty="0" smtClean="0"/>
              <a:t>Subtitle of the presentation</a:t>
            </a: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</p:txBody>
      </p:sp>
      <p:sp>
        <p:nvSpPr>
          <p:cNvPr id="12291" name="Inhaltsplatzhalt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altLang="de-DE" dirty="0"/>
              <a:t>Lecturer or Author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/>
              <a:t>Text 1</a:t>
            </a:r>
          </a:p>
          <a:p>
            <a:pPr lvl="1"/>
            <a:r>
              <a:rPr lang="de-DE" dirty="0"/>
              <a:t>Text 2</a:t>
            </a:r>
          </a:p>
          <a:p>
            <a:pPr lvl="2"/>
            <a:r>
              <a:rPr lang="de-DE" dirty="0"/>
              <a:t>Text </a:t>
            </a:r>
            <a:r>
              <a:rPr lang="de-DE" dirty="0" smtClean="0"/>
              <a:t>3</a:t>
            </a:r>
            <a:endParaRPr lang="en-GB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99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Text 1</a:t>
            </a:r>
          </a:p>
          <a:p>
            <a:pPr lvl="1"/>
            <a:r>
              <a:rPr lang="de-DE" dirty="0"/>
              <a:t>Text 2</a:t>
            </a:r>
          </a:p>
          <a:p>
            <a:pPr lvl="2"/>
            <a:r>
              <a:rPr lang="de-DE" dirty="0"/>
              <a:t>Text 3</a:t>
            </a:r>
            <a:endParaRPr lang="en-GB" dirty="0"/>
          </a:p>
          <a:p>
            <a:endParaRPr lang="en-GB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de-DE" dirty="0"/>
              <a:t>Text 1</a:t>
            </a:r>
          </a:p>
          <a:p>
            <a:pPr lvl="1"/>
            <a:r>
              <a:rPr lang="de-DE" dirty="0"/>
              <a:t>Text 2</a:t>
            </a:r>
          </a:p>
          <a:p>
            <a:pPr lvl="2"/>
            <a:r>
              <a:rPr lang="de-DE" dirty="0"/>
              <a:t>Text 3</a:t>
            </a:r>
            <a:endParaRPr lang="en-GB" dirty="0"/>
          </a:p>
          <a:p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58519"/>
      </p:ext>
    </p:extLst>
  </p:cSld>
  <p:clrMapOvr>
    <a:masterClrMapping/>
  </p:clrMapOvr>
</p:sld>
</file>

<file path=ppt/theme/theme1.xml><?xml version="1.0" encoding="utf-8"?>
<a:theme xmlns:a="http://schemas.openxmlformats.org/drawingml/2006/main" name="AIT_Power_Point_Vorlage-1">
  <a:themeElements>
    <a:clrScheme name="AIT RZ">
      <a:dk1>
        <a:srgbClr val="000000"/>
      </a:dk1>
      <a:lt1>
        <a:srgbClr val="FFFFFF"/>
      </a:lt1>
      <a:dk2>
        <a:srgbClr val="790B1A"/>
      </a:dk2>
      <a:lt2>
        <a:srgbClr val="FFFFFF"/>
      </a:lt2>
      <a:accent1>
        <a:srgbClr val="790B1A"/>
      </a:accent1>
      <a:accent2>
        <a:srgbClr val="5D6C74"/>
      </a:accent2>
      <a:accent3>
        <a:srgbClr val="40AA9B"/>
      </a:accent3>
      <a:accent4>
        <a:srgbClr val="330040"/>
      </a:accent4>
      <a:accent5>
        <a:srgbClr val="BDBDBD"/>
      </a:accent5>
      <a:accent6>
        <a:srgbClr val="000000"/>
      </a:accent6>
      <a:hlink>
        <a:srgbClr val="790B1A"/>
      </a:hlink>
      <a:folHlink>
        <a:srgbClr val="790B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accent2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0" indent="0">
          <a:spcBef>
            <a:spcPts val="400"/>
          </a:spcBef>
          <a:buFont typeface="Arial" charset="0"/>
          <a:buNone/>
          <a:defRPr sz="1800" kern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RC_BasisPPT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A6173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T_PPTMaster_4zu3_EN_170216" id="{916B214D-A654-40E5-A12F-0E696CBE22DD}" vid="{4957B80F-7F7E-4698-9294-6CD6E260384F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AIT_PPTMaster_4zu3_EN_170216</Template>
  <TotalTime>0</TotalTime>
  <Words>33</Words>
  <Application>Microsoft Office PowerPoint</Application>
  <PresentationFormat>Bildschirmpräsentation 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Geneva</vt:lpstr>
      <vt:lpstr>Wingdings</vt:lpstr>
      <vt:lpstr>AIT_Power_Point_Vorlage-1</vt:lpstr>
      <vt:lpstr>Title of the presentation</vt:lpstr>
      <vt:lpstr>Title</vt:lpstr>
      <vt:lpstr>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Eggerth Alphons</dc:creator>
  <cp:lastModifiedBy>Eggerth Alphons</cp:lastModifiedBy>
  <cp:revision>14</cp:revision>
  <cp:lastPrinted>2016-12-20T11:03:17Z</cp:lastPrinted>
  <dcterms:created xsi:type="dcterms:W3CDTF">2017-03-23T08:52:06Z</dcterms:created>
  <dcterms:modified xsi:type="dcterms:W3CDTF">2019-05-13T09:02:25Z</dcterms:modified>
</cp:coreProperties>
</file>