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5143500" type="screen16x9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2925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5425" userDrawn="1">
          <p15:clr>
            <a:srgbClr val="A4A3A4"/>
          </p15:clr>
        </p15:guide>
        <p15:guide id="5" pos="5012" userDrawn="1">
          <p15:clr>
            <a:srgbClr val="A4A3A4"/>
          </p15:clr>
        </p15:guide>
        <p15:guide id="6" orient="horz" pos="2845" userDrawn="1">
          <p15:clr>
            <a:srgbClr val="A4A3A4"/>
          </p15:clr>
        </p15:guide>
        <p15:guide id="7" orient="horz" pos="586" userDrawn="1">
          <p15:clr>
            <a:srgbClr val="A4A3A4"/>
          </p15:clr>
        </p15:guide>
        <p15:guide id="8" orient="horz" pos="758" userDrawn="1">
          <p15:clr>
            <a:srgbClr val="A4A3A4"/>
          </p15:clr>
        </p15:guide>
        <p15:guide id="9" pos="2250" userDrawn="1">
          <p15:clr>
            <a:srgbClr val="A4A3A4"/>
          </p15:clr>
        </p15:guide>
        <p15:guide id="10" pos="2154" userDrawn="1">
          <p15:clr>
            <a:srgbClr val="A4A3A4"/>
          </p15:clr>
        </p15:guide>
        <p15:guide id="11" pos="2826" userDrawn="1">
          <p15:clr>
            <a:srgbClr val="A4A3A4"/>
          </p15:clr>
        </p15:guide>
        <p15:guide id="12" orient="horz" pos="30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C96"/>
    <a:srgbClr val="35498C"/>
    <a:srgbClr val="5B94B1"/>
    <a:srgbClr val="B9C3E5"/>
    <a:srgbClr val="617D2B"/>
    <a:srgbClr val="F3D6BC"/>
    <a:srgbClr val="E5AE7C"/>
    <a:srgbClr val="D7843F"/>
    <a:srgbClr val="BEBEBE"/>
    <a:srgbClr val="7C8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727"/>
  </p:normalViewPr>
  <p:slideViewPr>
    <p:cSldViewPr showGuides="1">
      <p:cViewPr varScale="1">
        <p:scale>
          <a:sx n="98" d="100"/>
          <a:sy n="98" d="100"/>
        </p:scale>
        <p:origin x="906" y="78"/>
      </p:cViewPr>
      <p:guideLst>
        <p:guide orient="horz" pos="368"/>
        <p:guide pos="2925"/>
        <p:guide pos="340"/>
        <p:guide pos="5425"/>
        <p:guide pos="5012"/>
        <p:guide orient="horz" pos="2845"/>
        <p:guide orient="horz" pos="586"/>
        <p:guide orient="horz" pos="758"/>
        <p:guide pos="2250"/>
        <p:guide pos="2154"/>
        <p:guide pos="2826"/>
        <p:guide orient="horz" pos="3033"/>
      </p:guideLst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22" d="100"/>
          <a:sy n="122" d="100"/>
        </p:scale>
        <p:origin x="370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9286428-3033-F948-BAA0-5E6A7D49C7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85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72" y="4715406"/>
            <a:ext cx="4982732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148692A-D6D2-8340-BB47-13E8A19B5F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5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DCCB076-E217-41ED-BC80-5A0ABA8B9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" t="34334" r="-125" b="27867"/>
          <a:stretch/>
        </p:blipFill>
        <p:spPr>
          <a:xfrm>
            <a:off x="0" y="-20539"/>
            <a:ext cx="9157252" cy="1944216"/>
          </a:xfrm>
          <a:prstGeom prst="rect">
            <a:avLst/>
          </a:prstGeom>
        </p:spPr>
      </p:pic>
      <p:sp>
        <p:nvSpPr>
          <p:cNvPr id="42011" name="Rectangle 2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6113" y="2020737"/>
            <a:ext cx="8077201" cy="1487117"/>
          </a:xfrm>
        </p:spPr>
        <p:txBody>
          <a:bodyPr anchor="b"/>
          <a:lstStyle>
            <a:lvl1pPr>
              <a:lnSpc>
                <a:spcPts val="4000"/>
              </a:lnSpc>
              <a:defRPr sz="3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 dirty="0"/>
              <a:t>Mastertitelformat bearbeiten</a:t>
            </a:r>
            <a:br>
              <a:rPr lang="de-DE" noProof="0" dirty="0"/>
            </a:b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7701" y="3618233"/>
            <a:ext cx="8074025" cy="432048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rgbClr val="35498C"/>
                </a:solidFill>
              </a:defRPr>
            </a:lvl1pPr>
          </a:lstStyle>
          <a:p>
            <a:r>
              <a:rPr lang="de-DE" noProof="0" dirty="0"/>
              <a:t>Master-Untertitelformat bearbeiten</a:t>
            </a:r>
            <a:endParaRPr lang="en-GB" noProof="0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526113" y="4180977"/>
            <a:ext cx="6350143" cy="551013"/>
          </a:xfrm>
        </p:spPr>
        <p:txBody>
          <a:bodyPr/>
          <a:lstStyle>
            <a:lvl1pPr>
              <a:buNone/>
              <a:defRPr sz="1600">
                <a:solidFill>
                  <a:srgbClr val="000A10"/>
                </a:solidFill>
              </a:defRPr>
            </a:lvl1pPr>
            <a:lvl2pPr>
              <a:defRPr sz="1800">
                <a:solidFill>
                  <a:srgbClr val="000A1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4ABBF53-9B6C-4FAE-A018-753A2B3F53D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20272" y="4180976"/>
            <a:ext cx="1581454" cy="551013"/>
          </a:xfrm>
        </p:spPr>
        <p:txBody>
          <a:bodyPr/>
          <a:lstStyle>
            <a:lvl1pPr algn="r">
              <a:buNone/>
              <a:defRPr sz="1600">
                <a:solidFill>
                  <a:srgbClr val="000A10"/>
                </a:solidFill>
              </a:defRPr>
            </a:lvl1pPr>
            <a:lvl2pPr>
              <a:defRPr sz="1800">
                <a:solidFill>
                  <a:srgbClr val="000A1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01/01/2022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5E344E7-2298-48AE-9F37-03566E9070EB}"/>
              </a:ext>
            </a:extLst>
          </p:cNvPr>
          <p:cNvGrpSpPr/>
          <p:nvPr userDrawn="1"/>
        </p:nvGrpSpPr>
        <p:grpSpPr>
          <a:xfrm>
            <a:off x="251520" y="211342"/>
            <a:ext cx="1440160" cy="1472833"/>
            <a:chOff x="107504" y="-139011"/>
            <a:chExt cx="1847027" cy="1846665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50CF23A-9C89-4728-ACFA-9BF6488DC56A}"/>
                </a:ext>
              </a:extLst>
            </p:cNvPr>
            <p:cNvSpPr/>
            <p:nvPr userDrawn="1"/>
          </p:nvSpPr>
          <p:spPr bwMode="auto">
            <a:xfrm>
              <a:off x="107504" y="-139011"/>
              <a:ext cx="1847027" cy="184666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BF3B89FE-CB60-4760-8204-45E2F0D8474B}"/>
                </a:ext>
              </a:extLst>
            </p:cNvPr>
            <p:cNvGrpSpPr/>
            <p:nvPr userDrawn="1"/>
          </p:nvGrpSpPr>
          <p:grpSpPr>
            <a:xfrm>
              <a:off x="246030" y="-26211"/>
              <a:ext cx="1569972" cy="1613257"/>
              <a:chOff x="30006" y="-37055"/>
              <a:chExt cx="1569972" cy="1613257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1BD725D9-ED32-4566-BC6E-1E8AAAF28A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832" y="-37055"/>
                <a:ext cx="1314322" cy="1314324"/>
              </a:xfrm>
              <a:prstGeom prst="rect">
                <a:avLst/>
              </a:prstGeom>
            </p:spPr>
          </p:pic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C377B643-A1CB-4B07-AB5D-CB3238519A01}"/>
                  </a:ext>
                </a:extLst>
              </p:cNvPr>
              <p:cNvSpPr txBox="1"/>
              <p:nvPr userDrawn="1"/>
            </p:nvSpPr>
            <p:spPr bwMode="auto">
              <a:xfrm>
                <a:off x="30006" y="1306074"/>
                <a:ext cx="1569972" cy="270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0">
                  <a:spcBef>
                    <a:spcPts val="400"/>
                  </a:spcBef>
                  <a:buFont typeface="Arial" charset="0"/>
                  <a:buNone/>
                </a:pPr>
                <a:r>
                  <a:rPr lang="en-AU" sz="1400" kern="0" dirty="0">
                    <a:solidFill>
                      <a:srgbClr val="374C96"/>
                    </a:solidFill>
                    <a:latin typeface="Cabin" panose="020B0803050202020004" pitchFamily="34" charset="0"/>
                  </a:rPr>
                  <a:t>www.dhealth.at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383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0CBBF6C-6C6D-47FF-A3D9-53C543F19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" t="34334" r="-125" b="27867"/>
          <a:stretch/>
        </p:blipFill>
        <p:spPr>
          <a:xfrm>
            <a:off x="0" y="-20539"/>
            <a:ext cx="9157252" cy="1944216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EFFF950-8A5A-4A04-968C-47121CDE1629}"/>
              </a:ext>
            </a:extLst>
          </p:cNvPr>
          <p:cNvGrpSpPr/>
          <p:nvPr userDrawn="1"/>
        </p:nvGrpSpPr>
        <p:grpSpPr>
          <a:xfrm>
            <a:off x="251520" y="211342"/>
            <a:ext cx="1440160" cy="1472833"/>
            <a:chOff x="107504" y="-139011"/>
            <a:chExt cx="1847027" cy="184666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530B0E8-F1FD-4960-AB11-F4100D86E414}"/>
                </a:ext>
              </a:extLst>
            </p:cNvPr>
            <p:cNvSpPr/>
            <p:nvPr userDrawn="1"/>
          </p:nvSpPr>
          <p:spPr bwMode="auto">
            <a:xfrm>
              <a:off x="107504" y="-139011"/>
              <a:ext cx="1847027" cy="184666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9A905807-87B8-4025-9132-03B5EB882B51}"/>
                </a:ext>
              </a:extLst>
            </p:cNvPr>
            <p:cNvGrpSpPr/>
            <p:nvPr userDrawn="1"/>
          </p:nvGrpSpPr>
          <p:grpSpPr>
            <a:xfrm>
              <a:off x="246030" y="-26211"/>
              <a:ext cx="1569972" cy="1613257"/>
              <a:chOff x="30006" y="-37055"/>
              <a:chExt cx="1569972" cy="1613257"/>
            </a:xfrm>
          </p:grpSpPr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F9DC3C24-EE7C-4235-A517-A0DAEF63F3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832" y="-37055"/>
                <a:ext cx="1314322" cy="1314324"/>
              </a:xfrm>
              <a:prstGeom prst="rect">
                <a:avLst/>
              </a:prstGeom>
            </p:spPr>
          </p:pic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8A020748-C5FF-4741-9C03-3697B8D93C09}"/>
                  </a:ext>
                </a:extLst>
              </p:cNvPr>
              <p:cNvSpPr txBox="1"/>
              <p:nvPr userDrawn="1"/>
            </p:nvSpPr>
            <p:spPr bwMode="auto">
              <a:xfrm>
                <a:off x="30006" y="1306074"/>
                <a:ext cx="1569972" cy="270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0">
                  <a:spcBef>
                    <a:spcPts val="400"/>
                  </a:spcBef>
                  <a:buFont typeface="Arial" charset="0"/>
                  <a:buNone/>
                </a:pPr>
                <a:r>
                  <a:rPr lang="en-AU" sz="1400" kern="0" dirty="0">
                    <a:solidFill>
                      <a:srgbClr val="374C96"/>
                    </a:solidFill>
                    <a:latin typeface="Cabin" panose="020B0803050202020004" pitchFamily="34" charset="0"/>
                  </a:rPr>
                  <a:t>www.dhealth.at</a:t>
                </a:r>
              </a:p>
            </p:txBody>
          </p:sp>
        </p:grpSp>
      </p:grpSp>
      <p:sp>
        <p:nvSpPr>
          <p:cNvPr id="21" name="Rectangle 27">
            <a:extLst>
              <a:ext uri="{FF2B5EF4-FFF2-40B4-BE49-F238E27FC236}">
                <a16:creationId xmlns:a16="http://schemas.microsoft.com/office/drawing/2014/main" id="{D45C7894-1DB6-4174-9ECE-DFAFE1058D9E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6113" y="2020737"/>
            <a:ext cx="8077201" cy="1487117"/>
          </a:xfrm>
        </p:spPr>
        <p:txBody>
          <a:bodyPr anchor="b"/>
          <a:lstStyle>
            <a:lvl1pPr>
              <a:lnSpc>
                <a:spcPts val="4000"/>
              </a:lnSpc>
              <a:defRPr sz="3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 dirty="0"/>
              <a:t>Mastertitelformat bearbeiten</a:t>
            </a:r>
            <a:br>
              <a:rPr lang="de-DE" noProof="0" dirty="0"/>
            </a:br>
            <a:endParaRPr lang="en-GB" noProof="0" dirty="0"/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AC792D-763B-4136-993A-43AEFE52F8F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7701" y="3618233"/>
            <a:ext cx="8074025" cy="432048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rgbClr val="35498C"/>
                </a:solidFill>
              </a:defRPr>
            </a:lvl1pPr>
          </a:lstStyle>
          <a:p>
            <a:r>
              <a:rPr lang="de-DE" noProof="0" dirty="0"/>
              <a:t>Master-Untertitelformat bearbeiten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35696" y="103599"/>
            <a:ext cx="6274023" cy="720080"/>
          </a:xfrm>
        </p:spPr>
        <p:txBody>
          <a:bodyPr/>
          <a:lstStyle/>
          <a:p>
            <a:r>
              <a:rPr lang="de-DE" noProof="0" dirty="0"/>
              <a:t>Mastertitelformat bearbeiten</a:t>
            </a:r>
            <a:endParaRPr lang="en-GB" noProof="0" dirty="0"/>
          </a:p>
        </p:txBody>
      </p:sp>
      <p:sp>
        <p:nvSpPr>
          <p:cNvPr id="6" name="Rectangle 47">
            <a:extLst>
              <a:ext uri="{FF2B5EF4-FFF2-40B4-BE49-F238E27FC236}">
                <a16:creationId xmlns:a16="http://schemas.microsoft.com/office/drawing/2014/main" id="{BFA34406-C3CC-4CE3-8576-3773F66A27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4924484"/>
            <a:ext cx="432048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35498C"/>
                </a:solidFill>
                <a:latin typeface="Cabin" panose="020B08030502020200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3">
            <a:extLst>
              <a:ext uri="{FF2B5EF4-FFF2-40B4-BE49-F238E27FC236}">
                <a16:creationId xmlns:a16="http://schemas.microsoft.com/office/drawing/2014/main" id="{BD75DDDA-7BBD-4A3C-BCCC-7272BB8446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9" y="1201738"/>
            <a:ext cx="8496943" cy="345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Mastertextformat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  <a:p>
            <a:pPr lvl="1"/>
            <a:r>
              <a:rPr lang="en-GB" altLang="de-DE" noProof="0" dirty="0" err="1"/>
              <a:t>Zweite</a:t>
            </a:r>
            <a:r>
              <a:rPr lang="en-GB" altLang="de-DE" noProof="0" dirty="0"/>
              <a:t> Ebene</a:t>
            </a:r>
          </a:p>
          <a:p>
            <a:pPr lvl="2"/>
            <a:r>
              <a:rPr lang="en-GB" altLang="de-DE" noProof="0" dirty="0" err="1"/>
              <a:t>Dritte</a:t>
            </a:r>
            <a:r>
              <a:rPr lang="en-GB" altLang="de-DE" noProof="0" dirty="0"/>
              <a:t> Ebene</a:t>
            </a:r>
          </a:p>
          <a:p>
            <a:pPr lvl="3"/>
            <a:r>
              <a:rPr lang="en-GB" altLang="de-DE" noProof="0" dirty="0" err="1"/>
              <a:t>Vierte</a:t>
            </a:r>
            <a:r>
              <a:rPr lang="en-GB" altLang="de-DE" noProof="0" dirty="0"/>
              <a:t> Ebene</a:t>
            </a:r>
          </a:p>
          <a:p>
            <a:pPr lvl="4"/>
            <a:r>
              <a:rPr lang="en-GB" altLang="de-DE" noProof="0" dirty="0" err="1"/>
              <a:t>Fünfte</a:t>
            </a:r>
            <a:r>
              <a:rPr lang="en-GB" altLang="de-DE" noProof="0" dirty="0"/>
              <a:t> Ebene</a:t>
            </a:r>
          </a:p>
          <a:p>
            <a:pPr lvl="0"/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173843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ubtitel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312520" y="1044289"/>
            <a:ext cx="8507952" cy="375333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noProof="0" dirty="0"/>
              <a:t>Master-Untertitelformat bearbeiten</a:t>
            </a: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Mastertitelformat bearbeiten</a:t>
            </a:r>
            <a:endParaRPr lang="en-GB" noProof="0" dirty="0"/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0979A18B-3CDF-4D17-AC19-8B0A27F84A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6456" y="4924484"/>
            <a:ext cx="432048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5498C"/>
                </a:solidFill>
                <a:latin typeface="Cabin" panose="020B0803050202020004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fld id="{9FF9BEAF-778C-7446-863C-7292389481CB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" name="Rectangle 53">
            <a:extLst>
              <a:ext uri="{FF2B5EF4-FFF2-40B4-BE49-F238E27FC236}">
                <a16:creationId xmlns:a16="http://schemas.microsoft.com/office/drawing/2014/main" id="{B05495CC-F212-49A3-BB69-267CD0C925E5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323529" y="1563638"/>
            <a:ext cx="849694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latin typeface="Cabin" panose="020B08030502020200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Cabin" panose="020B08030502020200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latin typeface="Cabin" panose="020B08030502020200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latin typeface="Cabin" panose="020B08030502020200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>
                <a:latin typeface="Cabin" panose="020B0803050202020004" pitchFamily="34" charset="0"/>
              </a:defRPr>
            </a:lvl5pPr>
          </a:lstStyle>
          <a:p>
            <a:pPr lvl="0"/>
            <a:r>
              <a:rPr lang="en-GB" altLang="de-DE" noProof="0" dirty="0" err="1"/>
              <a:t>Mastertextformat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  <a:p>
            <a:pPr lvl="1"/>
            <a:r>
              <a:rPr lang="en-GB" altLang="de-DE" noProof="0" dirty="0" err="1"/>
              <a:t>Zweite</a:t>
            </a:r>
            <a:r>
              <a:rPr lang="en-GB" altLang="de-DE" noProof="0" dirty="0"/>
              <a:t> Ebene</a:t>
            </a:r>
          </a:p>
          <a:p>
            <a:pPr lvl="2"/>
            <a:r>
              <a:rPr lang="en-GB" altLang="de-DE" noProof="0" dirty="0" err="1"/>
              <a:t>Dritte</a:t>
            </a:r>
            <a:r>
              <a:rPr lang="en-GB" altLang="de-DE" noProof="0" dirty="0"/>
              <a:t> Ebene</a:t>
            </a:r>
          </a:p>
          <a:p>
            <a:pPr lvl="3"/>
            <a:r>
              <a:rPr lang="en-GB" altLang="de-DE" noProof="0" dirty="0" err="1"/>
              <a:t>Vierte</a:t>
            </a:r>
            <a:r>
              <a:rPr lang="en-GB" altLang="de-DE" noProof="0" dirty="0"/>
              <a:t> Ebene</a:t>
            </a:r>
          </a:p>
          <a:p>
            <a:pPr lvl="4"/>
            <a:r>
              <a:rPr lang="en-GB" altLang="de-DE" noProof="0" dirty="0" err="1"/>
              <a:t>Fünfte</a:t>
            </a:r>
            <a:r>
              <a:rPr lang="en-GB" altLang="de-DE" noProof="0" dirty="0"/>
              <a:t> Ebene</a:t>
            </a:r>
          </a:p>
          <a:p>
            <a:pPr lvl="0"/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30803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 bwMode="auto">
          <a:xfrm>
            <a:off x="4644008" y="1201762"/>
            <a:ext cx="4176462" cy="3458220"/>
          </a:xfrm>
          <a:custGeom>
            <a:avLst/>
            <a:gdLst>
              <a:gd name="connsiteX0" fmla="*/ 0 w 3974719"/>
              <a:gd name="connsiteY0" fmla="*/ 0 h 3314204"/>
              <a:gd name="connsiteX1" fmla="*/ 3974719 w 3974719"/>
              <a:gd name="connsiteY1" fmla="*/ 0 h 3314204"/>
              <a:gd name="connsiteX2" fmla="*/ 3973079 w 3974719"/>
              <a:gd name="connsiteY2" fmla="*/ 2650893 h 3314204"/>
              <a:gd name="connsiteX3" fmla="*/ 3315532 w 3974719"/>
              <a:gd name="connsiteY3" fmla="*/ 3314204 h 3314204"/>
              <a:gd name="connsiteX4" fmla="*/ 0 w 3974719"/>
              <a:gd name="connsiteY4" fmla="*/ 3312785 h 33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719" h="3314204">
                <a:moveTo>
                  <a:pt x="0" y="0"/>
                </a:moveTo>
                <a:lnTo>
                  <a:pt x="3974719" y="0"/>
                </a:lnTo>
                <a:lnTo>
                  <a:pt x="3973079" y="2650893"/>
                </a:lnTo>
                <a:lnTo>
                  <a:pt x="3315532" y="3314204"/>
                </a:lnTo>
                <a:lnTo>
                  <a:pt x="0" y="331278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6DD4C2D0-3628-44CB-9E6E-422D83B3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05222"/>
            <a:ext cx="6274023" cy="720080"/>
          </a:xfrm>
        </p:spPr>
        <p:txBody>
          <a:bodyPr/>
          <a:lstStyle/>
          <a:p>
            <a:r>
              <a:rPr lang="de-DE" noProof="0" dirty="0"/>
              <a:t>Mastertitelformat bearbeiten</a:t>
            </a:r>
            <a:endParaRPr lang="en-GB" noProof="0" dirty="0"/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997C72B3-BE56-4F7C-99D1-E818B601E8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4924484"/>
            <a:ext cx="432048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35498C"/>
                </a:solidFill>
                <a:latin typeface="Cabin" panose="020B08030502020200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3">
            <a:extLst>
              <a:ext uri="{FF2B5EF4-FFF2-40B4-BE49-F238E27FC236}">
                <a16:creationId xmlns:a16="http://schemas.microsoft.com/office/drawing/2014/main" id="{DA5D6259-9BC4-4BC8-B993-78761C42D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30" y="1201738"/>
            <a:ext cx="4176464" cy="345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Mastertextformat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  <a:p>
            <a:pPr lvl="1"/>
            <a:r>
              <a:rPr lang="en-GB" altLang="de-DE" noProof="0" dirty="0" err="1"/>
              <a:t>Zweite</a:t>
            </a:r>
            <a:r>
              <a:rPr lang="en-GB" altLang="de-DE" noProof="0" dirty="0"/>
              <a:t> Ebene</a:t>
            </a:r>
          </a:p>
          <a:p>
            <a:pPr lvl="2"/>
            <a:r>
              <a:rPr lang="en-GB" altLang="de-DE" noProof="0" dirty="0" err="1"/>
              <a:t>Dritte</a:t>
            </a:r>
            <a:r>
              <a:rPr lang="en-GB" altLang="de-DE" noProof="0" dirty="0"/>
              <a:t> Ebene</a:t>
            </a:r>
          </a:p>
          <a:p>
            <a:pPr lvl="3"/>
            <a:r>
              <a:rPr lang="en-GB" altLang="de-DE" noProof="0" dirty="0" err="1"/>
              <a:t>Vierte</a:t>
            </a:r>
            <a:r>
              <a:rPr lang="en-GB" altLang="de-DE" noProof="0" dirty="0"/>
              <a:t> Ebene</a:t>
            </a:r>
          </a:p>
          <a:p>
            <a:pPr lvl="4"/>
            <a:r>
              <a:rPr lang="en-GB" altLang="de-DE" noProof="0" dirty="0" err="1"/>
              <a:t>Fünfte</a:t>
            </a:r>
            <a:r>
              <a:rPr lang="en-GB" altLang="de-DE" noProof="0" dirty="0"/>
              <a:t> Ebene</a:t>
            </a:r>
          </a:p>
          <a:p>
            <a:pPr lvl="0"/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76230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0B662012-62CD-40BB-A873-1571F59C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05222"/>
            <a:ext cx="6274023" cy="720080"/>
          </a:xfrm>
        </p:spPr>
        <p:txBody>
          <a:bodyPr/>
          <a:lstStyle/>
          <a:p>
            <a:r>
              <a:rPr lang="de-DE" noProof="0" dirty="0"/>
              <a:t>Mastertitelformat bearbeiten</a:t>
            </a:r>
            <a:endParaRPr lang="en-GB" noProof="0" dirty="0"/>
          </a:p>
        </p:txBody>
      </p:sp>
      <p:sp>
        <p:nvSpPr>
          <p:cNvPr id="10" name="Rectangle 47">
            <a:extLst>
              <a:ext uri="{FF2B5EF4-FFF2-40B4-BE49-F238E27FC236}">
                <a16:creationId xmlns:a16="http://schemas.microsoft.com/office/drawing/2014/main" id="{97DB10C5-1F9E-49B7-AAAF-1092320674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4924484"/>
            <a:ext cx="432048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35498C"/>
                </a:solidFill>
                <a:latin typeface="Cabin" panose="020B08030502020200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3">
            <a:extLst>
              <a:ext uri="{FF2B5EF4-FFF2-40B4-BE49-F238E27FC236}">
                <a16:creationId xmlns:a16="http://schemas.microsoft.com/office/drawing/2014/main" id="{1ED1EE01-8034-451C-B4A1-2BB159FBC9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30" y="1201738"/>
            <a:ext cx="4176464" cy="345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latin typeface="Cabin" panose="020B08030502020200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Cabin" panose="020B08030502020200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Cabin" panose="020B08030502020200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Cabin" panose="020B08030502020200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Cabin" panose="020B0803050202020004" pitchFamily="34" charset="0"/>
              </a:defRPr>
            </a:lvl5pPr>
          </a:lstStyle>
          <a:p>
            <a:pPr lvl="0"/>
            <a:r>
              <a:rPr lang="en-GB" altLang="de-DE" noProof="0" dirty="0" err="1"/>
              <a:t>Mastertextformat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  <a:p>
            <a:pPr lvl="1"/>
            <a:r>
              <a:rPr lang="en-GB" altLang="de-DE" noProof="0" dirty="0" err="1"/>
              <a:t>Zweite</a:t>
            </a:r>
            <a:r>
              <a:rPr lang="en-GB" altLang="de-DE" noProof="0" dirty="0"/>
              <a:t> Ebene</a:t>
            </a:r>
          </a:p>
          <a:p>
            <a:pPr lvl="2"/>
            <a:r>
              <a:rPr lang="en-GB" altLang="de-DE" noProof="0" dirty="0" err="1"/>
              <a:t>Dritte</a:t>
            </a:r>
            <a:r>
              <a:rPr lang="en-GB" altLang="de-DE" noProof="0" dirty="0"/>
              <a:t> Ebene</a:t>
            </a:r>
          </a:p>
          <a:p>
            <a:pPr lvl="3"/>
            <a:r>
              <a:rPr lang="en-GB" altLang="de-DE" noProof="0" dirty="0" err="1"/>
              <a:t>Vierte</a:t>
            </a:r>
            <a:r>
              <a:rPr lang="en-GB" altLang="de-DE" noProof="0" dirty="0"/>
              <a:t> Ebene</a:t>
            </a:r>
          </a:p>
          <a:p>
            <a:pPr lvl="4"/>
            <a:r>
              <a:rPr lang="en-GB" altLang="de-DE" noProof="0" dirty="0" err="1"/>
              <a:t>Fünfte</a:t>
            </a:r>
            <a:r>
              <a:rPr lang="en-GB" altLang="de-DE" noProof="0" dirty="0"/>
              <a:t> Ebene</a:t>
            </a:r>
          </a:p>
          <a:p>
            <a:pPr lvl="0"/>
            <a:endParaRPr lang="en-GB" altLang="de-DE" noProof="0" dirty="0"/>
          </a:p>
        </p:txBody>
      </p:sp>
      <p:sp>
        <p:nvSpPr>
          <p:cNvPr id="7" name="Rectangle 53">
            <a:extLst>
              <a:ext uri="{FF2B5EF4-FFF2-40B4-BE49-F238E27FC236}">
                <a16:creationId xmlns:a16="http://schemas.microsoft.com/office/drawing/2014/main" id="{80A3694B-F6BF-4E4D-B0AF-DDA3929604A4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4671966" y="1201738"/>
            <a:ext cx="4176464" cy="345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latin typeface="Cabin" panose="020B08030502020200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Cabin" panose="020B08030502020200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Cabin" panose="020B08030502020200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Cabin" panose="020B08030502020200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Cabin" panose="020B0803050202020004" pitchFamily="34" charset="0"/>
              </a:defRPr>
            </a:lvl5pPr>
          </a:lstStyle>
          <a:p>
            <a:pPr lvl="0"/>
            <a:r>
              <a:rPr lang="en-GB" altLang="de-DE" noProof="0" dirty="0" err="1"/>
              <a:t>Mastertextformat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  <a:p>
            <a:pPr lvl="1"/>
            <a:r>
              <a:rPr lang="en-GB" altLang="de-DE" noProof="0" dirty="0" err="1"/>
              <a:t>Zweite</a:t>
            </a:r>
            <a:r>
              <a:rPr lang="en-GB" altLang="de-DE" noProof="0" dirty="0"/>
              <a:t> Ebene</a:t>
            </a:r>
          </a:p>
          <a:p>
            <a:pPr lvl="2"/>
            <a:r>
              <a:rPr lang="en-GB" altLang="de-DE" noProof="0" dirty="0" err="1"/>
              <a:t>Dritte</a:t>
            </a:r>
            <a:r>
              <a:rPr lang="en-GB" altLang="de-DE" noProof="0" dirty="0"/>
              <a:t> Ebene</a:t>
            </a:r>
          </a:p>
          <a:p>
            <a:pPr lvl="3"/>
            <a:r>
              <a:rPr lang="en-GB" altLang="de-DE" noProof="0" dirty="0" err="1"/>
              <a:t>Vierte</a:t>
            </a:r>
            <a:r>
              <a:rPr lang="en-GB" altLang="de-DE" noProof="0" dirty="0"/>
              <a:t> Ebene</a:t>
            </a:r>
          </a:p>
          <a:p>
            <a:pPr lvl="4"/>
            <a:r>
              <a:rPr lang="en-GB" altLang="de-DE" noProof="0" dirty="0" err="1"/>
              <a:t>Fünfte</a:t>
            </a:r>
            <a:r>
              <a:rPr lang="en-GB" altLang="de-DE" noProof="0" dirty="0"/>
              <a:t> Ebene</a:t>
            </a:r>
          </a:p>
          <a:p>
            <a:pPr lvl="0"/>
            <a:endParaRPr lang="en-GB" altLang="de-DE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 bwMode="auto">
          <a:xfrm>
            <a:off x="323528" y="1201762"/>
            <a:ext cx="8496942" cy="3458220"/>
          </a:xfrm>
          <a:custGeom>
            <a:avLst/>
            <a:gdLst>
              <a:gd name="connsiteX0" fmla="*/ 0 w 8085623"/>
              <a:gd name="connsiteY0" fmla="*/ 0 h 3310018"/>
              <a:gd name="connsiteX1" fmla="*/ 8085623 w 8085623"/>
              <a:gd name="connsiteY1" fmla="*/ 0 h 3310018"/>
              <a:gd name="connsiteX2" fmla="*/ 8083983 w 8085623"/>
              <a:gd name="connsiteY2" fmla="*/ 2647545 h 3310018"/>
              <a:gd name="connsiteX3" fmla="*/ 7426436 w 8085623"/>
              <a:gd name="connsiteY3" fmla="*/ 3310018 h 3310018"/>
              <a:gd name="connsiteX4" fmla="*/ 298 w 8085623"/>
              <a:gd name="connsiteY4" fmla="*/ 3306843 h 3310018"/>
              <a:gd name="connsiteX5" fmla="*/ 1 w 8085623"/>
              <a:gd name="connsiteY5" fmla="*/ 47868 h 33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623" h="3310018">
                <a:moveTo>
                  <a:pt x="0" y="0"/>
                </a:moveTo>
                <a:lnTo>
                  <a:pt x="8085623" y="0"/>
                </a:lnTo>
                <a:lnTo>
                  <a:pt x="8083983" y="2647545"/>
                </a:lnTo>
                <a:lnTo>
                  <a:pt x="7426436" y="3310018"/>
                </a:lnTo>
                <a:lnTo>
                  <a:pt x="298" y="3306843"/>
                </a:lnTo>
                <a:cubicBezTo>
                  <a:pt x="1092" y="2026744"/>
                  <a:pt x="100" y="1134193"/>
                  <a:pt x="1" y="4786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6" name="Rectangle 47">
            <a:extLst>
              <a:ext uri="{FF2B5EF4-FFF2-40B4-BE49-F238E27FC236}">
                <a16:creationId xmlns:a16="http://schemas.microsoft.com/office/drawing/2014/main" id="{33A35040-9584-4120-B832-2A8A4D4C5C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4924484"/>
            <a:ext cx="432048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35498C"/>
                </a:solidFill>
                <a:latin typeface="Cabin" panose="020B08030502020200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53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>
            <a:extLst>
              <a:ext uri="{FF2B5EF4-FFF2-40B4-BE49-F238E27FC236}">
                <a16:creationId xmlns:a16="http://schemas.microsoft.com/office/drawing/2014/main" id="{E95D0288-D929-483B-A0AD-E65DF6765E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4924484"/>
            <a:ext cx="432048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35498C"/>
                </a:solidFill>
                <a:latin typeface="Cabin" panose="020B08030502020200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ierung 58"/>
          <p:cNvGrpSpPr/>
          <p:nvPr userDrawn="1"/>
        </p:nvGrpSpPr>
        <p:grpSpPr>
          <a:xfrm>
            <a:off x="-7816" y="0"/>
            <a:ext cx="9159631" cy="5143500"/>
            <a:chOff x="-7816" y="0"/>
            <a:chExt cx="9159631" cy="5143500"/>
          </a:xfrm>
        </p:grpSpPr>
        <p:grpSp>
          <p:nvGrpSpPr>
            <p:cNvPr id="25" name="Gruppierung 24"/>
            <p:cNvGrpSpPr/>
            <p:nvPr userDrawn="1"/>
          </p:nvGrpSpPr>
          <p:grpSpPr>
            <a:xfrm>
              <a:off x="-7816" y="0"/>
              <a:ext cx="9159631" cy="5143500"/>
              <a:chOff x="-7816" y="0"/>
              <a:chExt cx="9159631" cy="5143500"/>
            </a:xfrm>
          </p:grpSpPr>
          <p:grpSp>
            <p:nvGrpSpPr>
              <p:cNvPr id="26" name="Gruppierung 25"/>
              <p:cNvGrpSpPr/>
              <p:nvPr userDrawn="1"/>
            </p:nvGrpSpPr>
            <p:grpSpPr>
              <a:xfrm>
                <a:off x="-7816" y="0"/>
                <a:ext cx="9159631" cy="5143500"/>
                <a:chOff x="-7816" y="0"/>
                <a:chExt cx="9159631" cy="5143500"/>
              </a:xfrm>
            </p:grpSpPr>
            <p:cxnSp>
              <p:nvCxnSpPr>
                <p:cNvPr id="28" name="Gerade Verbindung 27"/>
                <p:cNvCxnSpPr/>
                <p:nvPr userDrawn="1"/>
              </p:nvCxnSpPr>
              <p:spPr bwMode="auto">
                <a:xfrm>
                  <a:off x="53022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Gerade Verbindung 28"/>
                <p:cNvCxnSpPr/>
                <p:nvPr userDrawn="1"/>
              </p:nvCxnSpPr>
              <p:spPr bwMode="auto">
                <a:xfrm>
                  <a:off x="861568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Gerade Verbindung 29"/>
                <p:cNvCxnSpPr/>
                <p:nvPr userDrawn="1"/>
              </p:nvCxnSpPr>
              <p:spPr bwMode="auto">
                <a:xfrm>
                  <a:off x="7815" y="120184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Gerade Verbindung 30"/>
                <p:cNvCxnSpPr/>
                <p:nvPr userDrawn="1"/>
              </p:nvCxnSpPr>
              <p:spPr bwMode="auto">
                <a:xfrm>
                  <a:off x="0" y="58001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Gerade Verbindung 31"/>
                <p:cNvCxnSpPr/>
                <p:nvPr userDrawn="1"/>
              </p:nvCxnSpPr>
              <p:spPr bwMode="auto">
                <a:xfrm>
                  <a:off x="-7816" y="481418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Gerade Verbindung 32"/>
                <p:cNvCxnSpPr/>
                <p:nvPr userDrawn="1"/>
              </p:nvCxnSpPr>
              <p:spPr bwMode="auto">
                <a:xfrm>
                  <a:off x="7956376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Gerade Verbindung 33"/>
                <p:cNvCxnSpPr/>
                <p:nvPr userDrawn="1"/>
              </p:nvCxnSpPr>
              <p:spPr bwMode="auto">
                <a:xfrm>
                  <a:off x="0" y="451596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7" name="Gerade Verbindung 26"/>
              <p:cNvCxnSpPr/>
              <p:nvPr userDrawn="1"/>
            </p:nvCxnSpPr>
            <p:spPr bwMode="auto">
              <a:xfrm>
                <a:off x="0" y="928439"/>
                <a:ext cx="9144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5" name="Gerade Verbindung 54"/>
            <p:cNvCxnSpPr/>
            <p:nvPr userDrawn="1"/>
          </p:nvCxnSpPr>
          <p:spPr bwMode="auto">
            <a:xfrm>
              <a:off x="3572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34198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464185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44894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Rectangle 47">
            <a:extLst>
              <a:ext uri="{FF2B5EF4-FFF2-40B4-BE49-F238E27FC236}">
                <a16:creationId xmlns:a16="http://schemas.microsoft.com/office/drawing/2014/main" id="{8B6BFEB4-A1C6-474A-8C5F-86B3817FC4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4924484"/>
            <a:ext cx="432048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35498C"/>
                </a:solidFill>
                <a:latin typeface="Cabin" panose="020B08030502020200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40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804CB21-9E52-4F9A-900E-38D9B035D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288" t="43317" r="-399" b="51492"/>
          <a:stretch/>
        </p:blipFill>
        <p:spPr>
          <a:xfrm>
            <a:off x="0" y="4876006"/>
            <a:ext cx="9171781" cy="267494"/>
          </a:xfrm>
          <a:prstGeom prst="rect">
            <a:avLst/>
          </a:prstGeom>
        </p:spPr>
      </p:pic>
      <p:sp>
        <p:nvSpPr>
          <p:cNvPr id="102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9" y="1201738"/>
            <a:ext cx="8496943" cy="345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Mastertextformat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  <a:p>
            <a:pPr lvl="1"/>
            <a:r>
              <a:rPr lang="en-GB" altLang="de-DE" noProof="0" dirty="0" err="1"/>
              <a:t>Zweite</a:t>
            </a:r>
            <a:r>
              <a:rPr lang="en-GB" altLang="de-DE" noProof="0" dirty="0"/>
              <a:t> Ebene</a:t>
            </a:r>
          </a:p>
          <a:p>
            <a:pPr lvl="2"/>
            <a:r>
              <a:rPr lang="en-GB" altLang="de-DE" noProof="0" dirty="0" err="1"/>
              <a:t>Dritte</a:t>
            </a:r>
            <a:r>
              <a:rPr lang="en-GB" altLang="de-DE" noProof="0" dirty="0"/>
              <a:t> Ebene</a:t>
            </a:r>
          </a:p>
          <a:p>
            <a:pPr lvl="3"/>
            <a:r>
              <a:rPr lang="en-GB" altLang="de-DE" noProof="0" dirty="0" err="1"/>
              <a:t>Vierte</a:t>
            </a:r>
            <a:r>
              <a:rPr lang="en-GB" altLang="de-DE" noProof="0" dirty="0"/>
              <a:t> Ebene</a:t>
            </a:r>
          </a:p>
          <a:p>
            <a:pPr lvl="4"/>
            <a:r>
              <a:rPr lang="en-GB" altLang="de-DE" noProof="0" dirty="0" err="1"/>
              <a:t>Fünfte</a:t>
            </a:r>
            <a:r>
              <a:rPr lang="en-GB" altLang="de-DE" noProof="0" dirty="0"/>
              <a:t> Ebene</a:t>
            </a:r>
          </a:p>
          <a:p>
            <a:pPr lvl="0"/>
            <a:endParaRPr lang="en-GB" altLang="de-DE" noProof="0" dirty="0"/>
          </a:p>
        </p:txBody>
      </p:sp>
      <p:cxnSp>
        <p:nvCxnSpPr>
          <p:cNvPr id="1031" name="Gerade Verbindung 12"/>
          <p:cNvCxnSpPr>
            <a:cxnSpLocks noChangeShapeType="1"/>
          </p:cNvCxnSpPr>
          <p:nvPr/>
        </p:nvCxnSpPr>
        <p:spPr bwMode="auto">
          <a:xfrm>
            <a:off x="4516439" y="320279"/>
            <a:ext cx="822325" cy="61674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17F25EE6-2F9F-464A-ADB7-266BA6C95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-388" t="53597" r="388" b="28021"/>
          <a:stretch/>
        </p:blipFill>
        <p:spPr>
          <a:xfrm>
            <a:off x="0" y="0"/>
            <a:ext cx="9144000" cy="94550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402C267-13D6-4C9B-A8B1-0EA38B1DB727}"/>
              </a:ext>
            </a:extLst>
          </p:cNvPr>
          <p:cNvSpPr/>
          <p:nvPr userDrawn="1"/>
        </p:nvSpPr>
        <p:spPr bwMode="auto">
          <a:xfrm>
            <a:off x="2" y="0"/>
            <a:ext cx="1907702" cy="945501"/>
          </a:xfrm>
          <a:custGeom>
            <a:avLst/>
            <a:gdLst>
              <a:gd name="connsiteX0" fmla="*/ 0 w 1331640"/>
              <a:gd name="connsiteY0" fmla="*/ 0 h 911363"/>
              <a:gd name="connsiteX1" fmla="*/ 1331640 w 1331640"/>
              <a:gd name="connsiteY1" fmla="*/ 0 h 911363"/>
              <a:gd name="connsiteX2" fmla="*/ 1331640 w 1331640"/>
              <a:gd name="connsiteY2" fmla="*/ 911363 h 911363"/>
              <a:gd name="connsiteX3" fmla="*/ 0 w 1331640"/>
              <a:gd name="connsiteY3" fmla="*/ 911363 h 911363"/>
              <a:gd name="connsiteX4" fmla="*/ 0 w 1331640"/>
              <a:gd name="connsiteY4" fmla="*/ 0 h 911363"/>
              <a:gd name="connsiteX0" fmla="*/ 0 w 2424944"/>
              <a:gd name="connsiteY0" fmla="*/ 9939 h 921302"/>
              <a:gd name="connsiteX1" fmla="*/ 2424944 w 2424944"/>
              <a:gd name="connsiteY1" fmla="*/ 0 h 921302"/>
              <a:gd name="connsiteX2" fmla="*/ 1331640 w 2424944"/>
              <a:gd name="connsiteY2" fmla="*/ 921302 h 921302"/>
              <a:gd name="connsiteX3" fmla="*/ 0 w 2424944"/>
              <a:gd name="connsiteY3" fmla="*/ 921302 h 921302"/>
              <a:gd name="connsiteX4" fmla="*/ 0 w 2424944"/>
              <a:gd name="connsiteY4" fmla="*/ 9939 h 921302"/>
              <a:gd name="connsiteX0" fmla="*/ 0 w 2424944"/>
              <a:gd name="connsiteY0" fmla="*/ 0 h 911363"/>
              <a:gd name="connsiteX1" fmla="*/ 2424944 w 2424944"/>
              <a:gd name="connsiteY1" fmla="*/ 4877 h 911363"/>
              <a:gd name="connsiteX2" fmla="*/ 1331640 w 2424944"/>
              <a:gd name="connsiteY2" fmla="*/ 911363 h 911363"/>
              <a:gd name="connsiteX3" fmla="*/ 0 w 2424944"/>
              <a:gd name="connsiteY3" fmla="*/ 911363 h 911363"/>
              <a:gd name="connsiteX4" fmla="*/ 0 w 2424944"/>
              <a:gd name="connsiteY4" fmla="*/ 0 h 911363"/>
              <a:gd name="connsiteX0" fmla="*/ 0 w 2427011"/>
              <a:gd name="connsiteY0" fmla="*/ 3283 h 914646"/>
              <a:gd name="connsiteX1" fmla="*/ 2427011 w 2427011"/>
              <a:gd name="connsiteY1" fmla="*/ 0 h 914646"/>
              <a:gd name="connsiteX2" fmla="*/ 1331640 w 2427011"/>
              <a:gd name="connsiteY2" fmla="*/ 914646 h 914646"/>
              <a:gd name="connsiteX3" fmla="*/ 0 w 2427011"/>
              <a:gd name="connsiteY3" fmla="*/ 914646 h 914646"/>
              <a:gd name="connsiteX4" fmla="*/ 0 w 2427011"/>
              <a:gd name="connsiteY4" fmla="*/ 3283 h 914646"/>
              <a:gd name="connsiteX0" fmla="*/ 0 w 2427011"/>
              <a:gd name="connsiteY0" fmla="*/ 223 h 911586"/>
              <a:gd name="connsiteX1" fmla="*/ 2427011 w 2427011"/>
              <a:gd name="connsiteY1" fmla="*/ 0 h 911586"/>
              <a:gd name="connsiteX2" fmla="*/ 1331640 w 2427011"/>
              <a:gd name="connsiteY2" fmla="*/ 911586 h 911586"/>
              <a:gd name="connsiteX3" fmla="*/ 0 w 2427011"/>
              <a:gd name="connsiteY3" fmla="*/ 911586 h 911586"/>
              <a:gd name="connsiteX4" fmla="*/ 0 w 2427011"/>
              <a:gd name="connsiteY4" fmla="*/ 223 h 911586"/>
              <a:gd name="connsiteX0" fmla="*/ 0 w 2427011"/>
              <a:gd name="connsiteY0" fmla="*/ 1754 h 913117"/>
              <a:gd name="connsiteX1" fmla="*/ 2427011 w 2427011"/>
              <a:gd name="connsiteY1" fmla="*/ 0 h 913117"/>
              <a:gd name="connsiteX2" fmla="*/ 1331640 w 2427011"/>
              <a:gd name="connsiteY2" fmla="*/ 913117 h 913117"/>
              <a:gd name="connsiteX3" fmla="*/ 0 w 2427011"/>
              <a:gd name="connsiteY3" fmla="*/ 913117 h 913117"/>
              <a:gd name="connsiteX4" fmla="*/ 0 w 2427011"/>
              <a:gd name="connsiteY4" fmla="*/ 1754 h 913117"/>
              <a:gd name="connsiteX0" fmla="*/ 0 w 2427011"/>
              <a:gd name="connsiteY0" fmla="*/ 0 h 911363"/>
              <a:gd name="connsiteX1" fmla="*/ 2427011 w 2427011"/>
              <a:gd name="connsiteY1" fmla="*/ 2326 h 911363"/>
              <a:gd name="connsiteX2" fmla="*/ 1331640 w 2427011"/>
              <a:gd name="connsiteY2" fmla="*/ 911363 h 911363"/>
              <a:gd name="connsiteX3" fmla="*/ 0 w 2427011"/>
              <a:gd name="connsiteY3" fmla="*/ 911363 h 911363"/>
              <a:gd name="connsiteX4" fmla="*/ 0 w 2427011"/>
              <a:gd name="connsiteY4" fmla="*/ 0 h 911363"/>
              <a:gd name="connsiteX0" fmla="*/ 0 w 2427011"/>
              <a:gd name="connsiteY0" fmla="*/ 0 h 911363"/>
              <a:gd name="connsiteX1" fmla="*/ 2427011 w 2427011"/>
              <a:gd name="connsiteY1" fmla="*/ 2326 h 911363"/>
              <a:gd name="connsiteX2" fmla="*/ 1331640 w 2427011"/>
              <a:gd name="connsiteY2" fmla="*/ 911363 h 911363"/>
              <a:gd name="connsiteX3" fmla="*/ 0 w 2427011"/>
              <a:gd name="connsiteY3" fmla="*/ 911363 h 911363"/>
              <a:gd name="connsiteX4" fmla="*/ 0 w 2427011"/>
              <a:gd name="connsiteY4" fmla="*/ 0 h 911363"/>
              <a:gd name="connsiteX0" fmla="*/ 0 w 2429351"/>
              <a:gd name="connsiteY0" fmla="*/ 0 h 911363"/>
              <a:gd name="connsiteX1" fmla="*/ 2429351 w 2429351"/>
              <a:gd name="connsiteY1" fmla="*/ 2326 h 911363"/>
              <a:gd name="connsiteX2" fmla="*/ 1331640 w 2429351"/>
              <a:gd name="connsiteY2" fmla="*/ 911363 h 911363"/>
              <a:gd name="connsiteX3" fmla="*/ 0 w 2429351"/>
              <a:gd name="connsiteY3" fmla="*/ 911363 h 911363"/>
              <a:gd name="connsiteX4" fmla="*/ 0 w 2429351"/>
              <a:gd name="connsiteY4" fmla="*/ 0 h 911363"/>
              <a:gd name="connsiteX0" fmla="*/ 0 w 2429351"/>
              <a:gd name="connsiteY0" fmla="*/ 0 h 911363"/>
              <a:gd name="connsiteX1" fmla="*/ 2429351 w 2429351"/>
              <a:gd name="connsiteY1" fmla="*/ 2326 h 911363"/>
              <a:gd name="connsiteX2" fmla="*/ 1331640 w 2429351"/>
              <a:gd name="connsiteY2" fmla="*/ 911363 h 911363"/>
              <a:gd name="connsiteX3" fmla="*/ 0 w 2429351"/>
              <a:gd name="connsiteY3" fmla="*/ 911363 h 911363"/>
              <a:gd name="connsiteX4" fmla="*/ 0 w 2429351"/>
              <a:gd name="connsiteY4" fmla="*/ 0 h 911363"/>
              <a:gd name="connsiteX0" fmla="*/ 0 w 2429351"/>
              <a:gd name="connsiteY0" fmla="*/ 0 h 911363"/>
              <a:gd name="connsiteX1" fmla="*/ 2429351 w 2429351"/>
              <a:gd name="connsiteY1" fmla="*/ 285 h 911363"/>
              <a:gd name="connsiteX2" fmla="*/ 1331640 w 2429351"/>
              <a:gd name="connsiteY2" fmla="*/ 911363 h 911363"/>
              <a:gd name="connsiteX3" fmla="*/ 0 w 2429351"/>
              <a:gd name="connsiteY3" fmla="*/ 911363 h 911363"/>
              <a:gd name="connsiteX4" fmla="*/ 0 w 2429351"/>
              <a:gd name="connsiteY4" fmla="*/ 0 h 91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351" h="911363">
                <a:moveTo>
                  <a:pt x="0" y="0"/>
                </a:moveTo>
                <a:lnTo>
                  <a:pt x="2429351" y="285"/>
                </a:lnTo>
                <a:lnTo>
                  <a:pt x="1331640" y="911363"/>
                </a:lnTo>
                <a:lnTo>
                  <a:pt x="0" y="9113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3" y="51470"/>
            <a:ext cx="827584" cy="827584"/>
          </a:xfrm>
          <a:prstGeom prst="rect">
            <a:avLst/>
          </a:prstGeom>
        </p:spPr>
      </p:pic>
      <p:sp>
        <p:nvSpPr>
          <p:cNvPr id="11" name="Rechteck 4">
            <a:extLst>
              <a:ext uri="{FF2B5EF4-FFF2-40B4-BE49-F238E27FC236}">
                <a16:creationId xmlns:a16="http://schemas.microsoft.com/office/drawing/2014/main" id="{0475DE91-1F3A-4CB6-8D3F-FF896CD48C31}"/>
              </a:ext>
            </a:extLst>
          </p:cNvPr>
          <p:cNvSpPr/>
          <p:nvPr userDrawn="1"/>
        </p:nvSpPr>
        <p:spPr bwMode="auto">
          <a:xfrm rot="10800000">
            <a:off x="8460430" y="4876006"/>
            <a:ext cx="683569" cy="267494"/>
          </a:xfrm>
          <a:custGeom>
            <a:avLst/>
            <a:gdLst>
              <a:gd name="connsiteX0" fmla="*/ 0 w 1331640"/>
              <a:gd name="connsiteY0" fmla="*/ 0 h 911363"/>
              <a:gd name="connsiteX1" fmla="*/ 1331640 w 1331640"/>
              <a:gd name="connsiteY1" fmla="*/ 0 h 911363"/>
              <a:gd name="connsiteX2" fmla="*/ 1331640 w 1331640"/>
              <a:gd name="connsiteY2" fmla="*/ 911363 h 911363"/>
              <a:gd name="connsiteX3" fmla="*/ 0 w 1331640"/>
              <a:gd name="connsiteY3" fmla="*/ 911363 h 911363"/>
              <a:gd name="connsiteX4" fmla="*/ 0 w 1331640"/>
              <a:gd name="connsiteY4" fmla="*/ 0 h 911363"/>
              <a:gd name="connsiteX0" fmla="*/ 0 w 2424944"/>
              <a:gd name="connsiteY0" fmla="*/ 9939 h 921302"/>
              <a:gd name="connsiteX1" fmla="*/ 2424944 w 2424944"/>
              <a:gd name="connsiteY1" fmla="*/ 0 h 921302"/>
              <a:gd name="connsiteX2" fmla="*/ 1331640 w 2424944"/>
              <a:gd name="connsiteY2" fmla="*/ 921302 h 921302"/>
              <a:gd name="connsiteX3" fmla="*/ 0 w 2424944"/>
              <a:gd name="connsiteY3" fmla="*/ 921302 h 921302"/>
              <a:gd name="connsiteX4" fmla="*/ 0 w 2424944"/>
              <a:gd name="connsiteY4" fmla="*/ 9939 h 921302"/>
              <a:gd name="connsiteX0" fmla="*/ 0 w 2424944"/>
              <a:gd name="connsiteY0" fmla="*/ 0 h 911363"/>
              <a:gd name="connsiteX1" fmla="*/ 2424944 w 2424944"/>
              <a:gd name="connsiteY1" fmla="*/ 4877 h 911363"/>
              <a:gd name="connsiteX2" fmla="*/ 1331640 w 2424944"/>
              <a:gd name="connsiteY2" fmla="*/ 911363 h 911363"/>
              <a:gd name="connsiteX3" fmla="*/ 0 w 2424944"/>
              <a:gd name="connsiteY3" fmla="*/ 911363 h 911363"/>
              <a:gd name="connsiteX4" fmla="*/ 0 w 2424944"/>
              <a:gd name="connsiteY4" fmla="*/ 0 h 911363"/>
              <a:gd name="connsiteX0" fmla="*/ 0 w 2427011"/>
              <a:gd name="connsiteY0" fmla="*/ 3283 h 914646"/>
              <a:gd name="connsiteX1" fmla="*/ 2427011 w 2427011"/>
              <a:gd name="connsiteY1" fmla="*/ 0 h 914646"/>
              <a:gd name="connsiteX2" fmla="*/ 1331640 w 2427011"/>
              <a:gd name="connsiteY2" fmla="*/ 914646 h 914646"/>
              <a:gd name="connsiteX3" fmla="*/ 0 w 2427011"/>
              <a:gd name="connsiteY3" fmla="*/ 914646 h 914646"/>
              <a:gd name="connsiteX4" fmla="*/ 0 w 2427011"/>
              <a:gd name="connsiteY4" fmla="*/ 3283 h 914646"/>
              <a:gd name="connsiteX0" fmla="*/ 0 w 2427011"/>
              <a:gd name="connsiteY0" fmla="*/ 223 h 911586"/>
              <a:gd name="connsiteX1" fmla="*/ 2427011 w 2427011"/>
              <a:gd name="connsiteY1" fmla="*/ 0 h 911586"/>
              <a:gd name="connsiteX2" fmla="*/ 1331640 w 2427011"/>
              <a:gd name="connsiteY2" fmla="*/ 911586 h 911586"/>
              <a:gd name="connsiteX3" fmla="*/ 0 w 2427011"/>
              <a:gd name="connsiteY3" fmla="*/ 911586 h 911586"/>
              <a:gd name="connsiteX4" fmla="*/ 0 w 2427011"/>
              <a:gd name="connsiteY4" fmla="*/ 223 h 911586"/>
              <a:gd name="connsiteX0" fmla="*/ 0 w 2427011"/>
              <a:gd name="connsiteY0" fmla="*/ 1754 h 913117"/>
              <a:gd name="connsiteX1" fmla="*/ 2427011 w 2427011"/>
              <a:gd name="connsiteY1" fmla="*/ 0 h 913117"/>
              <a:gd name="connsiteX2" fmla="*/ 1331640 w 2427011"/>
              <a:gd name="connsiteY2" fmla="*/ 913117 h 913117"/>
              <a:gd name="connsiteX3" fmla="*/ 0 w 2427011"/>
              <a:gd name="connsiteY3" fmla="*/ 913117 h 913117"/>
              <a:gd name="connsiteX4" fmla="*/ 0 w 2427011"/>
              <a:gd name="connsiteY4" fmla="*/ 1754 h 91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011" h="913117">
                <a:moveTo>
                  <a:pt x="0" y="1754"/>
                </a:moveTo>
                <a:lnTo>
                  <a:pt x="2427011" y="0"/>
                </a:lnTo>
                <a:lnTo>
                  <a:pt x="1331640" y="913117"/>
                </a:lnTo>
                <a:lnTo>
                  <a:pt x="0" y="913117"/>
                </a:lnTo>
                <a:lnTo>
                  <a:pt x="0" y="1754"/>
                </a:ln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7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4924484"/>
            <a:ext cx="432048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35498C"/>
                </a:solidFill>
                <a:latin typeface="Cabin" panose="020B08030502020200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105222"/>
            <a:ext cx="627402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Mastertitelformat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711" r:id="rId2"/>
    <p:sldLayoutId id="2147484696" r:id="rId3"/>
    <p:sldLayoutId id="2147484695" r:id="rId4"/>
    <p:sldLayoutId id="2147484698" r:id="rId5"/>
    <p:sldLayoutId id="2147484714" r:id="rId6"/>
    <p:sldLayoutId id="2147484701" r:id="rId7"/>
    <p:sldLayoutId id="2147484712" r:id="rId8"/>
    <p:sldLayoutId id="2147484713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cap="none" baseline="0">
          <a:solidFill>
            <a:schemeClr val="bg1"/>
          </a:solidFill>
          <a:latin typeface="Cabin" panose="020B0803050202020004" pitchFamily="34" charset="0"/>
          <a:ea typeface="Futura" panose="02020800000000000000" pitchFamily="18" charset="0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50" indent="-285750" algn="l" rtl="0" eaLnBrk="1" fontAlgn="base" hangingPunct="1"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tabLst/>
        <a:defRPr sz="2400">
          <a:solidFill>
            <a:schemeClr val="tx1"/>
          </a:solidFill>
          <a:latin typeface="Cabin" panose="020B0803050202020004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555625" indent="-285750" algn="l" rtl="0" eaLnBrk="1" fontAlgn="base" hangingPunct="1">
        <a:spcBef>
          <a:spcPts val="4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tabLst/>
        <a:defRPr sz="1800">
          <a:solidFill>
            <a:schemeClr val="tx1"/>
          </a:solidFill>
          <a:latin typeface="Cabin" panose="020B0803050202020004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804863" indent="-269875" algn="l" rtl="0" eaLnBrk="1" fontAlgn="base" hangingPunct="1">
        <a:spcBef>
          <a:spcPts val="400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1600">
          <a:solidFill>
            <a:schemeClr val="tx1"/>
          </a:solidFill>
          <a:latin typeface="Cabin" panose="020B0803050202020004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090612" indent="-28575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1600">
          <a:solidFill>
            <a:schemeClr val="tx1"/>
          </a:solidFill>
          <a:latin typeface="Cabin" panose="020B0803050202020004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1241425" indent="-17145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tabLst/>
        <a:defRPr sz="1600">
          <a:solidFill>
            <a:schemeClr val="tx1"/>
          </a:solidFill>
          <a:latin typeface="Cabin" panose="020B0803050202020004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C2354-DB7B-4C12-9F65-01877AEF379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AU" dirty="0"/>
              <a:t>title of your presentation</a:t>
            </a:r>
            <a:br>
              <a:rPr lang="en-AU" dirty="0"/>
            </a:br>
            <a:r>
              <a:rPr lang="en-AU" dirty="0"/>
              <a:t>Max. 3 lines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7A824C-F55C-465F-85E2-214D39ADA55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AU" dirty="0"/>
              <a:t>Meaningful subtitle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713FE6-B381-46A4-A3EC-5314886D49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Presenter and/or authors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A7B883D-9A28-48C9-9480-50CF2AC4F5F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210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106627-F9A3-46F7-8A75-34E8EE71864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0225" y="1203598"/>
            <a:ext cx="8085460" cy="3312368"/>
          </a:xfrm>
        </p:spPr>
        <p:txBody>
          <a:bodyPr/>
          <a:lstStyle/>
          <a:p>
            <a:r>
              <a:rPr lang="en-AU" dirty="0"/>
              <a:t>Text level 1</a:t>
            </a:r>
          </a:p>
          <a:p>
            <a:pPr lvl="1"/>
            <a:r>
              <a:rPr lang="en-AU" dirty="0"/>
              <a:t>Text level 2 [1]</a:t>
            </a:r>
          </a:p>
          <a:p>
            <a:pPr lvl="2"/>
            <a:r>
              <a:rPr lang="en-AU" dirty="0"/>
              <a:t>Text level 3</a:t>
            </a:r>
          </a:p>
          <a:p>
            <a:pPr lvl="3"/>
            <a:r>
              <a:rPr lang="en-AU" dirty="0"/>
              <a:t>Text level 4</a:t>
            </a:r>
          </a:p>
          <a:p>
            <a:r>
              <a:rPr lang="en-AU" dirty="0"/>
              <a:t>Text level 1</a:t>
            </a:r>
          </a:p>
          <a:p>
            <a:pPr lvl="1"/>
            <a:r>
              <a:rPr lang="en-AU" dirty="0"/>
              <a:t>Text level 2</a:t>
            </a:r>
          </a:p>
          <a:p>
            <a:r>
              <a:rPr lang="en-AU" dirty="0"/>
              <a:t>Text level 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2DBCA6-66C2-49E7-9DBF-5AF7A4D3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Header of this slide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49A0B4-3FCD-4352-8CE2-3AB411750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2406" y="4924484"/>
            <a:ext cx="432048" cy="170531"/>
          </a:xfrm>
        </p:spPr>
        <p:txBody>
          <a:bodyPr/>
          <a:lstStyle/>
          <a:p>
            <a:pPr>
              <a:defRPr/>
            </a:pPr>
            <a:fld id="{9FF9BEAF-778C-7446-863C-7292389481C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89B362C4-45AA-4527-B2F8-035CEADEB421}"/>
              </a:ext>
            </a:extLst>
          </p:cNvPr>
          <p:cNvSpPr txBox="1"/>
          <p:nvPr/>
        </p:nvSpPr>
        <p:spPr bwMode="auto">
          <a:xfrm>
            <a:off x="431540" y="4492751"/>
            <a:ext cx="8280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268288" indent="-268288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[1]   M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Musterfrau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et al., "Amazing</a:t>
            </a:r>
            <a:r>
              <a:rPr lang="en-US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new technique for better decision support for cardiologists – an experiment with data from a clinical trial"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Journal of your choice,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edition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(year),  pp. 123-</a:t>
            </a:r>
            <a:r>
              <a:rPr lang="en-US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131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22466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17F71363-0068-4D71-BD2C-C16E6F686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err="1"/>
              <a:t>Subheader</a:t>
            </a:r>
            <a:r>
              <a:rPr lang="en-AU" dirty="0"/>
              <a:t> for this slide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39F7B4-AE63-4748-9193-B56A8C87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Header for this slide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B4D24E-C3B6-41C5-B05E-E8525894BF6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AU" dirty="0"/>
              <a:t>Text level 1</a:t>
            </a:r>
          </a:p>
          <a:p>
            <a:pPr lvl="1"/>
            <a:r>
              <a:rPr lang="en-AU" dirty="0"/>
              <a:t>Text level 2</a:t>
            </a:r>
          </a:p>
          <a:p>
            <a:pPr lvl="2"/>
            <a:r>
              <a:rPr lang="en-AU" dirty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208530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07CB6-B24F-4495-AABA-2C607B75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Header for a 2 column slide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983EC1A-8DD0-4173-8FE8-BF7301E4E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1C16EB-B61B-4C37-820E-CE0FF157F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Text level 1</a:t>
            </a:r>
          </a:p>
          <a:p>
            <a:pPr lvl="1"/>
            <a:r>
              <a:rPr lang="en-AU" dirty="0"/>
              <a:t>Text level 2</a:t>
            </a:r>
          </a:p>
          <a:p>
            <a:pPr lvl="2"/>
            <a:r>
              <a:rPr lang="en-AU" dirty="0"/>
              <a:t>Text level 3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BFFF70B-35DA-468A-A8FD-DF3BA2D717F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AU" dirty="0"/>
              <a:t>Text level 1</a:t>
            </a:r>
          </a:p>
          <a:p>
            <a:r>
              <a:rPr lang="en-AU" dirty="0"/>
              <a:t>Text level 1</a:t>
            </a:r>
          </a:p>
          <a:p>
            <a:r>
              <a:rPr lang="en-AU" dirty="0"/>
              <a:t>Text level 1</a:t>
            </a:r>
          </a:p>
          <a:p>
            <a:pPr lvl="1"/>
            <a:r>
              <a:rPr lang="en-AU" dirty="0"/>
              <a:t>Text level 2</a:t>
            </a:r>
          </a:p>
          <a:p>
            <a:pPr lvl="2"/>
            <a:r>
              <a:rPr lang="en-AU" dirty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260623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17AD222-7C9F-4A1F-AF76-6FD8089D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Header for a mixed slide	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4CCF1A-0831-498B-A4C4-A4003B50B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CC67994-1081-4C22-AC4D-CC6A30703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Text level 1</a:t>
            </a:r>
          </a:p>
          <a:p>
            <a:pPr lvl="1"/>
            <a:r>
              <a:rPr lang="en-AU" dirty="0"/>
              <a:t>Text level 2</a:t>
            </a:r>
          </a:p>
          <a:p>
            <a:r>
              <a:rPr lang="en-AU" dirty="0"/>
              <a:t>Text level 1</a:t>
            </a:r>
          </a:p>
          <a:p>
            <a:pPr lvl="1"/>
            <a:r>
              <a:rPr lang="en-AU" dirty="0"/>
              <a:t>Text level 2</a:t>
            </a:r>
          </a:p>
          <a:p>
            <a:pPr lvl="2"/>
            <a:r>
              <a:rPr lang="en-AU" dirty="0"/>
              <a:t>Text level 3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553ABEA6-6D2D-45D5-ACC5-F9B635C922A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9373" t="5707" r="-1919" b="2163"/>
          <a:stretch/>
        </p:blipFill>
        <p:spPr/>
      </p:pic>
    </p:spTree>
    <p:extLst>
      <p:ext uri="{BB962C8B-B14F-4D97-AF65-F5344CB8AC3E}">
        <p14:creationId xmlns:p14="http://schemas.microsoft.com/office/powerpoint/2010/main" val="278773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9A756-8F67-46AF-B25B-1E6309D8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Header for an image-only slide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398AA6-27CB-4B69-B1EA-8C761AD58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91666298-5180-4FD7-937F-E9F7B4995BB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13599" t="-54" r="-18577" b="1"/>
          <a:stretch/>
        </p:blipFill>
        <p:spPr/>
      </p:pic>
    </p:spTree>
    <p:extLst>
      <p:ext uri="{BB962C8B-B14F-4D97-AF65-F5344CB8AC3E}">
        <p14:creationId xmlns:p14="http://schemas.microsoft.com/office/powerpoint/2010/main" val="4011525597"/>
      </p:ext>
    </p:extLst>
  </p:cSld>
  <p:clrMapOvr>
    <a:masterClrMapping/>
  </p:clrMapOvr>
</p:sld>
</file>

<file path=ppt/theme/theme1.xml><?xml version="1.0" encoding="utf-8"?>
<a:theme xmlns:a="http://schemas.openxmlformats.org/drawingml/2006/main" name="AIT_Power_Point_Vorlage-1">
  <a:themeElements>
    <a:clrScheme name="AIT RZ">
      <a:dk1>
        <a:srgbClr val="000000"/>
      </a:dk1>
      <a:lt1>
        <a:srgbClr val="FFFFFF"/>
      </a:lt1>
      <a:dk2>
        <a:srgbClr val="790B1A"/>
      </a:dk2>
      <a:lt2>
        <a:srgbClr val="FFFFFF"/>
      </a:lt2>
      <a:accent1>
        <a:srgbClr val="790B1A"/>
      </a:accent1>
      <a:accent2>
        <a:srgbClr val="5D6C74"/>
      </a:accent2>
      <a:accent3>
        <a:srgbClr val="40AA9B"/>
      </a:accent3>
      <a:accent4>
        <a:srgbClr val="330040"/>
      </a:accent4>
      <a:accent5>
        <a:srgbClr val="BDBDBD"/>
      </a:accent5>
      <a:accent6>
        <a:srgbClr val="000000"/>
      </a:accent6>
      <a:hlink>
        <a:srgbClr val="790B1A"/>
      </a:hlink>
      <a:folHlink>
        <a:srgbClr val="790B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accent2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indent="0">
          <a:spcBef>
            <a:spcPts val="400"/>
          </a:spcBef>
          <a:buFont typeface="Arial" charset="0"/>
          <a:buNone/>
          <a:defRPr sz="1600" kern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RC_BasisPP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A617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T_PPTMaster_16zu9_EN_170216" id="{1B95EC1C-B472-450A-8903-C98D4969BD52}" vid="{33B5C33D-DA2D-4FC3-AD9E-3EDC816E9345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7E917F3BF56F4E8DD9394F45760475" ma:contentTypeVersion="0" ma:contentTypeDescription="Ein neues Dokument erstellen." ma:contentTypeScope="" ma:versionID="426a1390306d103e2c3d6dccb32ec6e5">
  <xsd:schema xmlns:xsd="http://www.w3.org/2001/XMLSchema" xmlns:xs="http://www.w3.org/2001/XMLSchema" xmlns:p="http://schemas.microsoft.com/office/2006/metadata/properties" xmlns:ns2="e73bf2c5-cd22-4f09-9023-bb6aa2b0fdff" targetNamespace="http://schemas.microsoft.com/office/2006/metadata/properties" ma:root="true" ma:fieldsID="6724d3719cab06f8ace40272d6486972" ns2:_="">
    <xsd:import namespace="e73bf2c5-cd22-4f09-9023-bb6aa2b0fd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bf2c5-cd22-4f09-9023-bb6aa2b0fd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B2F857-55A7-4A9D-985B-332AA2A688AA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e73bf2c5-cd22-4f09-9023-bb6aa2b0fdff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D14BAF3-080C-4221-8CA1-F180E24228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A312B1-4132-4E1A-9877-ED20349AB76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3DE1E22-8C06-4072-93C2-9C8D17BE0B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3bf2c5-cd22-4f09-9023-bb6aa2b0fd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AIT_PPTMaster_16zu9_EN_170216</Template>
  <TotalTime>0</TotalTime>
  <Words>163</Words>
  <Application>Microsoft Office PowerPoint</Application>
  <PresentationFormat>Bildschirmpräsentation (16:9)</PresentationFormat>
  <Paragraphs>37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Cabin</vt:lpstr>
      <vt:lpstr>Times New Roman</vt:lpstr>
      <vt:lpstr>Wingdings</vt:lpstr>
      <vt:lpstr>AIT_Power_Point_Vorlage-1</vt:lpstr>
      <vt:lpstr>title of your presentation Max. 3 lines</vt:lpstr>
      <vt:lpstr>Header of this slide</vt:lpstr>
      <vt:lpstr>Header for this slide</vt:lpstr>
      <vt:lpstr>Header for a 2 column slide</vt:lpstr>
      <vt:lpstr>Header for a mixed slide </vt:lpstr>
      <vt:lpstr>Header for an image-only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Eggerth Alphons</dc:creator>
  <cp:lastModifiedBy>Baumgartner Martin</cp:lastModifiedBy>
  <cp:revision>48</cp:revision>
  <cp:lastPrinted>2017-02-13T10:05:30Z</cp:lastPrinted>
  <dcterms:created xsi:type="dcterms:W3CDTF">2017-03-23T09:03:13Z</dcterms:created>
  <dcterms:modified xsi:type="dcterms:W3CDTF">2022-10-13T23:01:36Z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0x010100BA7E917F3BF56F4E8DD9394F45760475</vt:lpwstr>
  </property>
</Properties>
</file>